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82" r:id="rId4"/>
    <p:sldId id="283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38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792" autoAdjust="0"/>
  </p:normalViewPr>
  <p:slideViewPr>
    <p:cSldViewPr>
      <p:cViewPr>
        <p:scale>
          <a:sx n="72" d="100"/>
          <a:sy n="72" d="100"/>
        </p:scale>
        <p:origin x="-275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D052D8-ECE8-4CFF-8295-2D126FA86594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ca_thumb_l_tra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896544" cy="41044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2924944"/>
          </a:xfrm>
        </p:spPr>
        <p:txBody>
          <a:bodyPr>
            <a:noAutofit/>
          </a:bodyPr>
          <a:lstStyle/>
          <a:p>
            <a:r>
              <a:rPr lang="ru-RU" sz="4800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БЮДЖЕТ ДЛЯ ГРАЖДАН</a:t>
            </a:r>
            <a:endParaRPr lang="ru-RU" sz="4800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568952" cy="2736304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</a:rPr>
              <a:t>Подготовлен на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</a:rPr>
              <a:t>основании решения Собрания депутатов Парамоновского сельского поселения от 26.12.2022 № 40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Arial"/>
              </a:rPr>
              <a:t>«О бюджете Парамоновского сельского поселения Морозовского района на 2023 год и на плановый период 2024 и 2025 годов»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2627784" y="1268760"/>
            <a:ext cx="57705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На  оплату расходов по всем общегосударственным вопросам </a:t>
            </a:r>
            <a:r>
              <a:rPr lang="ru-RU" altLang="ru-RU" b="1" i="1" dirty="0" err="1">
                <a:latin typeface="Trebuchet MS" pitchFamily="34" charset="0"/>
              </a:rPr>
              <a:t>Парамоновского</a:t>
            </a:r>
            <a:r>
              <a:rPr lang="ru-RU" altLang="ru-RU" b="1" i="1" dirty="0">
                <a:latin typeface="Trebuchet MS" pitchFamily="34" charset="0"/>
              </a:rPr>
              <a:t> сельского поселения :</a:t>
            </a:r>
          </a:p>
          <a:p>
            <a:pPr algn="ctr"/>
            <a:endParaRPr lang="ru-RU" altLang="ru-RU" b="1" i="1" dirty="0">
              <a:latin typeface="Trebuchet MS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32798" name="Group 30"/>
          <p:cNvGraphicFramePr>
            <a:graphicFrameLocks noGrp="1"/>
          </p:cNvGraphicFramePr>
          <p:nvPr/>
        </p:nvGraphicFramePr>
        <p:xfrm>
          <a:off x="323528" y="2699320"/>
          <a:ext cx="8496944" cy="39866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0242"/>
                <a:gridCol w="1440358"/>
                <a:gridCol w="1583978"/>
                <a:gridCol w="1512366"/>
              </a:tblGrid>
              <a:tr h="95885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</a:t>
                      </a: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 од</a:t>
                      </a:r>
                      <a:endParaRPr kumimoji="0" lang="ru-RU" sz="155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Администрации Парамоновского сельского поселения </a:t>
                      </a: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6429,7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5845,2</a:t>
                      </a:r>
                      <a:endParaRPr lang="ru-RU" sz="15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5950,0</a:t>
                      </a:r>
                      <a:endParaRPr lang="ru-RU" sz="15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переподготовка и </a:t>
                      </a: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</a:t>
                      </a:r>
                      <a:endParaRPr kumimoji="0" lang="ru-RU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5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5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5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319,3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573,6</a:t>
                      </a:r>
                      <a:endParaRPr lang="ru-RU" sz="15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82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rebuchet MS" pitchFamily="34" charset="0"/>
              </a:rPr>
              <a:t>На </a:t>
            </a:r>
            <a:r>
              <a:rPr lang="ru-RU" b="1">
                <a:latin typeface="Trebuchet MS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>
                <a:latin typeface="Trebuchet MS" pitchFamily="34" charset="0"/>
              </a:rPr>
              <a:t>:</a:t>
            </a:r>
          </a:p>
        </p:txBody>
      </p:sp>
      <p:graphicFrame>
        <p:nvGraphicFramePr>
          <p:cNvPr id="36879" name="Group 15"/>
          <p:cNvGraphicFramePr>
            <a:graphicFrameLocks noGrp="1"/>
          </p:cNvGraphicFramePr>
          <p:nvPr/>
        </p:nvGraphicFramePr>
        <p:xfrm>
          <a:off x="899592" y="2708275"/>
          <a:ext cx="7560841" cy="11536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20570"/>
                <a:gridCol w="2640969"/>
                <a:gridCol w="2399302"/>
              </a:tblGrid>
              <a:tr h="8647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/>
                </a:tc>
              </a:tr>
              <a:tr h="288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380" name="Picture 2" descr="https://media.moddb.com/images/groups/1/3/2074/v18_RTR2M6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200525"/>
            <a:ext cx="37131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" descr="https://fb.ru/misc/i/gallery/20380/2514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149725"/>
            <a:ext cx="36004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/>
        </p:nvGraphicFramePr>
        <p:xfrm>
          <a:off x="755576" y="4293096"/>
          <a:ext cx="7058025" cy="2206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57662"/>
                <a:gridCol w="966788"/>
                <a:gridCol w="966787"/>
                <a:gridCol w="966788"/>
              </a:tblGrid>
              <a:tr h="103997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2" marR="91432" marT="45642" marB="45642" horzOverflow="overflow"/>
                </a:tc>
              </a:tr>
              <a:tr h="76022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расходы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/>
                </a:tc>
              </a:tr>
            </a:tbl>
          </a:graphicData>
        </a:graphic>
      </p:graphicFrame>
      <p:pic>
        <p:nvPicPr>
          <p:cNvPr id="3074" name="Picture 2" descr="C:\Users\Пользователь\Desktop\WhatsApp Image 2021-02-09 at 13.39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096344" cy="266429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WhatsApp Image 2021-02-09 at 13.39.2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345638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B050"/>
                </a:solidFill>
                <a:latin typeface="Trebuchet MS" pitchFamily="34" charset="0"/>
              </a:rPr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>
              <a:latin typeface="Trebuchet MS" pitchFamily="34" charset="0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684213" y="1773238"/>
          <a:ext cx="7775576" cy="18153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1439"/>
                <a:gridCol w="1487487"/>
                <a:gridCol w="2208325"/>
                <a:gridCol w="2208325"/>
              </a:tblGrid>
              <a:tr h="86536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Благоустройство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556,1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563,7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Users\Пользователь\Desktop\ПРЕЗЕНТАЦИЯ\photo_2022-07-01_11-24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384376" cy="302433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РЕЗЕНТАЦИЯ\photo_2022-04-20_21-3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89992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</a:t>
            </a:r>
            <a:r>
              <a:rPr lang="ru-RU" alt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Парамоновского</a:t>
            </a:r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МБУК «</a:t>
            </a:r>
            <a:r>
              <a:rPr lang="ru-RU" alt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Парамоновский</a:t>
            </a:r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СДК </a:t>
            </a:r>
            <a:r>
              <a:rPr lang="ru-RU" alt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Парамоновского</a:t>
            </a:r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30741" name="Group 21"/>
          <p:cNvGraphicFramePr>
            <a:graphicFrameLocks noGrp="1"/>
          </p:cNvGraphicFramePr>
          <p:nvPr/>
        </p:nvGraphicFramePr>
        <p:xfrm>
          <a:off x="611560" y="3212976"/>
          <a:ext cx="7920881" cy="9819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87672"/>
                <a:gridCol w="2221710"/>
                <a:gridCol w="2511499"/>
              </a:tblGrid>
              <a:tr h="43192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 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5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5057,9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3449,8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2439,0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 descr="C:\Users\Пользователь\Desktop\ПРЕЗЕНТАЦИЯ\photo_2022-07-04_11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888432" cy="237626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РЕЗЕНТАЦИЯ\photo_2022-11-05_15-21-15.jpg"/>
          <p:cNvPicPr>
            <a:picLocks noChangeAspect="1" noChangeArrowheads="1"/>
          </p:cNvPicPr>
          <p:nvPr/>
        </p:nvPicPr>
        <p:blipFill>
          <a:blip r:embed="rId3" cstate="print"/>
          <a:srcRect l="3932" r="4523" b="15350"/>
          <a:stretch>
            <a:fillRect/>
          </a:stretch>
        </p:blipFill>
        <p:spPr bwMode="auto">
          <a:xfrm>
            <a:off x="4644008" y="4293096"/>
            <a:ext cx="387640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200" cy="11247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физическая культура и спорт</a:t>
            </a:r>
            <a:r>
              <a:rPr lang="ru-RU" sz="3200" dirty="0" smtClean="0">
                <a:latin typeface="Constantia" pitchFamily="18" charset="0"/>
              </a:rPr>
              <a:t/>
            </a:r>
            <a:br>
              <a:rPr lang="ru-RU" sz="3200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20483" name="Прямоугольник 8"/>
          <p:cNvSpPr>
            <a:spLocks noChangeArrowheads="1"/>
          </p:cNvSpPr>
          <p:nvPr/>
        </p:nvSpPr>
        <p:spPr bwMode="auto">
          <a:xfrm>
            <a:off x="467544" y="1340768"/>
            <a:ext cx="8459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rebuchet MS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55576" y="2060848"/>
          <a:ext cx="7848798" cy="10736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246"/>
                <a:gridCol w="2664296"/>
                <a:gridCol w="2304256"/>
              </a:tblGrid>
              <a:tr h="71953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рублей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 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5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335,7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335,7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335,7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 descr="C:\Users\Пользователь\Desktop\ПРЕЗЕНТАЦИЯ\photo_2022-08-22_14-2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863752" cy="289781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РЕЗЕНТАЦИЯ\photo_2022-08-22_14-14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40427" cy="2880320"/>
          </a:xfrm>
          <a:prstGeom prst="rect">
            <a:avLst/>
          </a:prstGeom>
          <a:noFill/>
        </p:spPr>
      </p:pic>
      <p:pic>
        <p:nvPicPr>
          <p:cNvPr id="20500" name="Рисунок 3" descr="спорт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7" y="5273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064896" cy="230425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С решением Собрания депутатов Парамоновского сельского поселения от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26.12.2022 №40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«О бюджете Парамоновского сельского поселения Морозовского района на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2023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год и на плановый период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2024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2025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годов»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можно ознакомиться на сайте Парамоновского сельского поселения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разделе «Бюджет для граждан».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187625" y="692697"/>
            <a:ext cx="55446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2925" algn="ctr">
              <a:spcBef>
                <a:spcPct val="50000"/>
              </a:spcBef>
            </a:pPr>
            <a:endParaRPr lang="ru-RU" altLang="ru-RU" b="1" u="sng" dirty="0" smtClean="0">
              <a:latin typeface="Times New Roman" pitchFamily="18" charset="0"/>
            </a:endParaRPr>
          </a:p>
          <a:p>
            <a:pPr indent="542925" algn="ctr">
              <a:spcBef>
                <a:spcPct val="50000"/>
              </a:spcBef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Информация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для контактов</a:t>
            </a:r>
          </a:p>
          <a:p>
            <a:pPr indent="542925" algn="ctr"/>
            <a:endParaRPr lang="ru-RU" altLang="ru-RU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Администрация Парамоновского сельского  поселения</a:t>
            </a: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Адрес: ул. Центральная, 28</a:t>
            </a: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Морозовский  район, Ростовская  обл., 347235</a:t>
            </a: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тел. /факс (886384) 3-55-42</a:t>
            </a:r>
          </a:p>
          <a:p>
            <a:pPr indent="542925" algn="ctr"/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</a:rPr>
              <a:t>e-mail:sp2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4255@</a:t>
            </a:r>
            <a:r>
              <a:rPr lang="en-US" altLang="ru-RU" sz="1600" dirty="0" err="1">
                <a:solidFill>
                  <a:srgbClr val="002060"/>
                </a:solidFill>
                <a:latin typeface="Times New Roman" pitchFamily="18" charset="0"/>
              </a:rPr>
              <a:t>donpac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</a:rPr>
              <a:t>ru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с 8:00 до 16:00 перерыв с 12:00 до 13:00</a:t>
            </a:r>
          </a:p>
          <a:p>
            <a:pPr indent="542925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Выходной суббота, воскресенье</a:t>
            </a:r>
          </a:p>
        </p:txBody>
      </p:sp>
      <p:pic>
        <p:nvPicPr>
          <p:cNvPr id="5" name="Picture 2" descr="C:\Users\User\Desktop\image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136" y="0"/>
            <a:ext cx="2522864" cy="1700808"/>
          </a:xfrm>
          <a:prstGeom prst="rect">
            <a:avLst/>
          </a:prstGeom>
          <a:noFill/>
        </p:spPr>
      </p:pic>
      <p:pic>
        <p:nvPicPr>
          <p:cNvPr id="6" name="Picture 1" descr="C:\Users\User\Desktop\resizedimage230153-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0276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r>
              <a:rPr lang="ru-RU" alt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oda_promedium"/>
              </a:rPr>
              <a:t>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   Каждый житель Парамоновского сельского поселения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кругленный прямоугольник 7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962150"/>
            <a:ext cx="3546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Выгнутая влево стрелка 78"/>
          <p:cNvSpPr>
            <a:spLocks noChangeArrowheads="1"/>
          </p:cNvSpPr>
          <p:nvPr/>
        </p:nvSpPr>
        <p:spPr bwMode="auto">
          <a:xfrm rot="-5234645">
            <a:off x="5026819" y="2005806"/>
            <a:ext cx="679450" cy="1792288"/>
          </a:xfrm>
          <a:prstGeom prst="curvedRightArrow">
            <a:avLst>
              <a:gd name="adj1" fmla="val 24986"/>
              <a:gd name="adj2" fmla="val 49973"/>
              <a:gd name="adj3" fmla="val 45963"/>
            </a:avLst>
          </a:prstGeom>
          <a:solidFill>
            <a:srgbClr val="FF00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7172" name="Заголовок 5"/>
          <p:cNvPicPr>
            <a:picLocks noGrp="1" noChangeArrowheads="1"/>
          </p:cNvPicPr>
          <p:nvPr>
            <p:ph type="ctr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3188"/>
            <a:ext cx="7920880" cy="658812"/>
          </a:xfrm>
        </p:spPr>
      </p:pic>
      <p:grpSp>
        <p:nvGrpSpPr>
          <p:cNvPr id="2" name="Выноска со стрелкой вниз 8"/>
          <p:cNvGrpSpPr>
            <a:grpSpLocks/>
          </p:cNvGrpSpPr>
          <p:nvPr/>
        </p:nvGrpSpPr>
        <p:grpSpPr bwMode="auto">
          <a:xfrm>
            <a:off x="261938" y="3511550"/>
            <a:ext cx="3876675" cy="1268413"/>
            <a:chOff x="165" y="2212"/>
            <a:chExt cx="2442" cy="799"/>
          </a:xfrm>
        </p:grpSpPr>
        <p:pic>
          <p:nvPicPr>
            <p:cNvPr id="7246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" y="2212"/>
              <a:ext cx="244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7" name="Text Box 7"/>
            <p:cNvSpPr txBox="1">
              <a:spLocks noChangeArrowheads="1"/>
            </p:cNvSpPr>
            <p:nvPr/>
          </p:nvSpPr>
          <p:spPr bwMode="auto"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ДЕФИЦИТ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Расходы </a:t>
              </a:r>
              <a:r>
                <a:rPr lang="en-US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&gt; </a:t>
              </a:r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</a:t>
              </a:r>
            </a:p>
          </p:txBody>
        </p:sp>
      </p:grpSp>
      <p:sp>
        <p:nvSpPr>
          <p:cNvPr id="7174" name="Скругленный прямоугольник 10"/>
          <p:cNvSpPr>
            <a:spLocks noChangeArrowheads="1"/>
          </p:cNvSpPr>
          <p:nvPr/>
        </p:nvSpPr>
        <p:spPr bwMode="auto">
          <a:xfrm>
            <a:off x="61913" y="5805488"/>
            <a:ext cx="4392612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7175" name="Скругленный прямоугольник 11"/>
          <p:cNvSpPr>
            <a:spLocks noChangeArrowheads="1"/>
          </p:cNvSpPr>
          <p:nvPr/>
        </p:nvSpPr>
        <p:spPr bwMode="auto">
          <a:xfrm>
            <a:off x="4603750" y="5815013"/>
            <a:ext cx="445293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5400000" scaled="1"/>
          </a:gra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7176" name="Выгнутая влево стрелка 1"/>
          <p:cNvSpPr>
            <a:spLocks noChangeArrowheads="1"/>
          </p:cNvSpPr>
          <p:nvPr/>
        </p:nvSpPr>
        <p:spPr bwMode="auto">
          <a:xfrm rot="-4432828">
            <a:off x="2711450" y="2147888"/>
            <a:ext cx="679450" cy="1790700"/>
          </a:xfrm>
          <a:prstGeom prst="curvedRightArrow">
            <a:avLst>
              <a:gd name="adj1" fmla="val 24964"/>
              <a:gd name="adj2" fmla="val 49928"/>
              <a:gd name="adj3" fmla="val 45963"/>
            </a:avLst>
          </a:prstGeom>
          <a:solidFill>
            <a:srgbClr val="00B050">
              <a:alpha val="7294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797300" y="1830388"/>
            <a:ext cx="1863725" cy="1701800"/>
            <a:chOff x="2313" y="1271"/>
            <a:chExt cx="1174" cy="1072"/>
          </a:xfrm>
        </p:grpSpPr>
        <p:sp>
          <p:nvSpPr>
            <p:cNvPr id="7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3" name="Freeform 5"/>
            <p:cNvSpPr>
              <a:spLocks/>
            </p:cNvSpPr>
            <p:nvPr/>
          </p:nvSpPr>
          <p:spPr bwMode="auto">
            <a:xfrm>
              <a:off x="2795" y="1282"/>
              <a:ext cx="204" cy="109"/>
            </a:xfrm>
            <a:custGeom>
              <a:avLst/>
              <a:gdLst>
                <a:gd name="T0" fmla="*/ 0 w 409"/>
                <a:gd name="T1" fmla="*/ 0 h 219"/>
                <a:gd name="T2" fmla="*/ 0 w 409"/>
                <a:gd name="T3" fmla="*/ 0 h 219"/>
                <a:gd name="T4" fmla="*/ 0 w 409"/>
                <a:gd name="T5" fmla="*/ 0 h 219"/>
                <a:gd name="T6" fmla="*/ 0 w 409"/>
                <a:gd name="T7" fmla="*/ 0 h 219"/>
                <a:gd name="T8" fmla="*/ 0 w 409"/>
                <a:gd name="T9" fmla="*/ 0 h 219"/>
                <a:gd name="T10" fmla="*/ 0 w 409"/>
                <a:gd name="T11" fmla="*/ 0 h 219"/>
                <a:gd name="T12" fmla="*/ 0 w 409"/>
                <a:gd name="T13" fmla="*/ 0 h 219"/>
                <a:gd name="T14" fmla="*/ 0 w 409"/>
                <a:gd name="T15" fmla="*/ 0 h 219"/>
                <a:gd name="T16" fmla="*/ 0 w 409"/>
                <a:gd name="T17" fmla="*/ 0 h 219"/>
                <a:gd name="T18" fmla="*/ 0 w 409"/>
                <a:gd name="T19" fmla="*/ 0 h 219"/>
                <a:gd name="T20" fmla="*/ 0 w 409"/>
                <a:gd name="T21" fmla="*/ 0 h 219"/>
                <a:gd name="T22" fmla="*/ 0 w 409"/>
                <a:gd name="T23" fmla="*/ 0 h 219"/>
                <a:gd name="T24" fmla="*/ 0 w 409"/>
                <a:gd name="T25" fmla="*/ 0 h 219"/>
                <a:gd name="T26" fmla="*/ 0 w 409"/>
                <a:gd name="T27" fmla="*/ 0 h 219"/>
                <a:gd name="T28" fmla="*/ 0 w 409"/>
                <a:gd name="T29" fmla="*/ 0 h 219"/>
                <a:gd name="T30" fmla="*/ 0 w 409"/>
                <a:gd name="T31" fmla="*/ 0 h 219"/>
                <a:gd name="T32" fmla="*/ 0 w 409"/>
                <a:gd name="T33" fmla="*/ 0 h 219"/>
                <a:gd name="T34" fmla="*/ 0 w 409"/>
                <a:gd name="T35" fmla="*/ 0 h 219"/>
                <a:gd name="T36" fmla="*/ 0 w 409"/>
                <a:gd name="T37" fmla="*/ 0 h 219"/>
                <a:gd name="T38" fmla="*/ 0 w 409"/>
                <a:gd name="T39" fmla="*/ 0 h 219"/>
                <a:gd name="T40" fmla="*/ 0 w 409"/>
                <a:gd name="T41" fmla="*/ 0 h 219"/>
                <a:gd name="T42" fmla="*/ 0 w 409"/>
                <a:gd name="T43" fmla="*/ 0 h 219"/>
                <a:gd name="T44" fmla="*/ 0 w 409"/>
                <a:gd name="T45" fmla="*/ 0 h 219"/>
                <a:gd name="T46" fmla="*/ 0 w 409"/>
                <a:gd name="T47" fmla="*/ 0 h 219"/>
                <a:gd name="T48" fmla="*/ 0 w 409"/>
                <a:gd name="T49" fmla="*/ 0 h 219"/>
                <a:gd name="T50" fmla="*/ 0 w 409"/>
                <a:gd name="T51" fmla="*/ 0 h 219"/>
                <a:gd name="T52" fmla="*/ 0 w 409"/>
                <a:gd name="T53" fmla="*/ 0 h 219"/>
                <a:gd name="T54" fmla="*/ 0 w 409"/>
                <a:gd name="T55" fmla="*/ 0 h 219"/>
                <a:gd name="T56" fmla="*/ 0 w 409"/>
                <a:gd name="T57" fmla="*/ 0 h 219"/>
                <a:gd name="T58" fmla="*/ 0 w 409"/>
                <a:gd name="T59" fmla="*/ 0 h 219"/>
                <a:gd name="T60" fmla="*/ 0 w 409"/>
                <a:gd name="T61" fmla="*/ 0 h 219"/>
                <a:gd name="T62" fmla="*/ 0 w 409"/>
                <a:gd name="T63" fmla="*/ 0 h 219"/>
                <a:gd name="T64" fmla="*/ 0 w 409"/>
                <a:gd name="T65" fmla="*/ 0 h 219"/>
                <a:gd name="T66" fmla="*/ 0 w 409"/>
                <a:gd name="T67" fmla="*/ 0 h 219"/>
                <a:gd name="T68" fmla="*/ 0 w 409"/>
                <a:gd name="T69" fmla="*/ 0 h 219"/>
                <a:gd name="T70" fmla="*/ 0 w 409"/>
                <a:gd name="T71" fmla="*/ 0 h 219"/>
                <a:gd name="T72" fmla="*/ 0 w 409"/>
                <a:gd name="T73" fmla="*/ 0 h 219"/>
                <a:gd name="T74" fmla="*/ 0 w 409"/>
                <a:gd name="T75" fmla="*/ 0 h 219"/>
                <a:gd name="T76" fmla="*/ 0 w 409"/>
                <a:gd name="T77" fmla="*/ 0 h 219"/>
                <a:gd name="T78" fmla="*/ 0 w 409"/>
                <a:gd name="T79" fmla="*/ 0 h 219"/>
                <a:gd name="T80" fmla="*/ 0 w 409"/>
                <a:gd name="T81" fmla="*/ 0 h 219"/>
                <a:gd name="T82" fmla="*/ 0 w 409"/>
                <a:gd name="T83" fmla="*/ 0 h 219"/>
                <a:gd name="T84" fmla="*/ 0 w 409"/>
                <a:gd name="T85" fmla="*/ 0 h 219"/>
                <a:gd name="T86" fmla="*/ 0 w 409"/>
                <a:gd name="T87" fmla="*/ 0 h 219"/>
                <a:gd name="T88" fmla="*/ 0 w 409"/>
                <a:gd name="T89" fmla="*/ 0 h 219"/>
                <a:gd name="T90" fmla="*/ 0 w 409"/>
                <a:gd name="T91" fmla="*/ 0 h 219"/>
                <a:gd name="T92" fmla="*/ 0 w 409"/>
                <a:gd name="T93" fmla="*/ 0 h 219"/>
                <a:gd name="T94" fmla="*/ 0 w 409"/>
                <a:gd name="T95" fmla="*/ 0 h 219"/>
                <a:gd name="T96" fmla="*/ 0 w 409"/>
                <a:gd name="T97" fmla="*/ 0 h 219"/>
                <a:gd name="T98" fmla="*/ 0 w 409"/>
                <a:gd name="T99" fmla="*/ 0 h 219"/>
                <a:gd name="T100" fmla="*/ 0 w 409"/>
                <a:gd name="T101" fmla="*/ 0 h 219"/>
                <a:gd name="T102" fmla="*/ 0 w 409"/>
                <a:gd name="T103" fmla="*/ 0 h 219"/>
                <a:gd name="T104" fmla="*/ 0 w 409"/>
                <a:gd name="T105" fmla="*/ 0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9"/>
                <a:gd name="T160" fmla="*/ 0 h 219"/>
                <a:gd name="T161" fmla="*/ 409 w 409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4" name="Freeform 6"/>
            <p:cNvSpPr>
              <a:spLocks/>
            </p:cNvSpPr>
            <p:nvPr/>
          </p:nvSpPr>
          <p:spPr bwMode="auto">
            <a:xfrm>
              <a:off x="3057" y="2208"/>
              <a:ext cx="244" cy="117"/>
            </a:xfrm>
            <a:custGeom>
              <a:avLst/>
              <a:gdLst>
                <a:gd name="T0" fmla="*/ 0 w 489"/>
                <a:gd name="T1" fmla="*/ 1 h 234"/>
                <a:gd name="T2" fmla="*/ 0 w 489"/>
                <a:gd name="T3" fmla="*/ 1 h 234"/>
                <a:gd name="T4" fmla="*/ 0 w 489"/>
                <a:gd name="T5" fmla="*/ 1 h 234"/>
                <a:gd name="T6" fmla="*/ 0 w 489"/>
                <a:gd name="T7" fmla="*/ 1 h 234"/>
                <a:gd name="T8" fmla="*/ 0 w 489"/>
                <a:gd name="T9" fmla="*/ 1 h 234"/>
                <a:gd name="T10" fmla="*/ 0 w 489"/>
                <a:gd name="T11" fmla="*/ 1 h 234"/>
                <a:gd name="T12" fmla="*/ 0 w 489"/>
                <a:gd name="T13" fmla="*/ 1 h 234"/>
                <a:gd name="T14" fmla="*/ 0 w 489"/>
                <a:gd name="T15" fmla="*/ 1 h 234"/>
                <a:gd name="T16" fmla="*/ 0 w 489"/>
                <a:gd name="T17" fmla="*/ 1 h 234"/>
                <a:gd name="T18" fmla="*/ 0 w 489"/>
                <a:gd name="T19" fmla="*/ 1 h 234"/>
                <a:gd name="T20" fmla="*/ 0 w 489"/>
                <a:gd name="T21" fmla="*/ 1 h 234"/>
                <a:gd name="T22" fmla="*/ 0 w 489"/>
                <a:gd name="T23" fmla="*/ 1 h 234"/>
                <a:gd name="T24" fmla="*/ 0 w 489"/>
                <a:gd name="T25" fmla="*/ 1 h 234"/>
                <a:gd name="T26" fmla="*/ 0 w 489"/>
                <a:gd name="T27" fmla="*/ 1 h 234"/>
                <a:gd name="T28" fmla="*/ 0 w 489"/>
                <a:gd name="T29" fmla="*/ 1 h 234"/>
                <a:gd name="T30" fmla="*/ 0 w 489"/>
                <a:gd name="T31" fmla="*/ 1 h 234"/>
                <a:gd name="T32" fmla="*/ 0 w 489"/>
                <a:gd name="T33" fmla="*/ 1 h 234"/>
                <a:gd name="T34" fmla="*/ 0 w 489"/>
                <a:gd name="T35" fmla="*/ 1 h 234"/>
                <a:gd name="T36" fmla="*/ 0 w 489"/>
                <a:gd name="T37" fmla="*/ 1 h 234"/>
                <a:gd name="T38" fmla="*/ 0 w 489"/>
                <a:gd name="T39" fmla="*/ 1 h 234"/>
                <a:gd name="T40" fmla="*/ 0 w 489"/>
                <a:gd name="T41" fmla="*/ 1 h 234"/>
                <a:gd name="T42" fmla="*/ 0 w 489"/>
                <a:gd name="T43" fmla="*/ 1 h 234"/>
                <a:gd name="T44" fmla="*/ 0 w 489"/>
                <a:gd name="T45" fmla="*/ 0 h 234"/>
                <a:gd name="T46" fmla="*/ 0 w 489"/>
                <a:gd name="T47" fmla="*/ 1 h 234"/>
                <a:gd name="T48" fmla="*/ 0 w 489"/>
                <a:gd name="T49" fmla="*/ 1 h 234"/>
                <a:gd name="T50" fmla="*/ 0 w 489"/>
                <a:gd name="T51" fmla="*/ 1 h 234"/>
                <a:gd name="T52" fmla="*/ 0 w 489"/>
                <a:gd name="T53" fmla="*/ 1 h 234"/>
                <a:gd name="T54" fmla="*/ 0 w 489"/>
                <a:gd name="T55" fmla="*/ 1 h 234"/>
                <a:gd name="T56" fmla="*/ 0 w 489"/>
                <a:gd name="T57" fmla="*/ 1 h 234"/>
                <a:gd name="T58" fmla="*/ 0 w 489"/>
                <a:gd name="T59" fmla="*/ 1 h 234"/>
                <a:gd name="T60" fmla="*/ 0 w 489"/>
                <a:gd name="T61" fmla="*/ 1 h 234"/>
                <a:gd name="T62" fmla="*/ 0 w 489"/>
                <a:gd name="T63" fmla="*/ 1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234"/>
                <a:gd name="T98" fmla="*/ 489 w 489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5" name="Freeform 7"/>
            <p:cNvSpPr>
              <a:spLocks/>
            </p:cNvSpPr>
            <p:nvPr/>
          </p:nvSpPr>
          <p:spPr bwMode="auto">
            <a:xfrm>
              <a:off x="3053" y="2201"/>
              <a:ext cx="249" cy="102"/>
            </a:xfrm>
            <a:custGeom>
              <a:avLst/>
              <a:gdLst>
                <a:gd name="T0" fmla="*/ 0 w 499"/>
                <a:gd name="T1" fmla="*/ 0 h 205"/>
                <a:gd name="T2" fmla="*/ 0 w 499"/>
                <a:gd name="T3" fmla="*/ 0 h 205"/>
                <a:gd name="T4" fmla="*/ 0 w 499"/>
                <a:gd name="T5" fmla="*/ 0 h 205"/>
                <a:gd name="T6" fmla="*/ 0 w 499"/>
                <a:gd name="T7" fmla="*/ 0 h 205"/>
                <a:gd name="T8" fmla="*/ 0 w 499"/>
                <a:gd name="T9" fmla="*/ 0 h 205"/>
                <a:gd name="T10" fmla="*/ 0 w 499"/>
                <a:gd name="T11" fmla="*/ 0 h 205"/>
                <a:gd name="T12" fmla="*/ 0 w 499"/>
                <a:gd name="T13" fmla="*/ 0 h 205"/>
                <a:gd name="T14" fmla="*/ 0 w 499"/>
                <a:gd name="T15" fmla="*/ 0 h 205"/>
                <a:gd name="T16" fmla="*/ 0 w 499"/>
                <a:gd name="T17" fmla="*/ 0 h 205"/>
                <a:gd name="T18" fmla="*/ 0 w 499"/>
                <a:gd name="T19" fmla="*/ 0 h 205"/>
                <a:gd name="T20" fmla="*/ 0 w 499"/>
                <a:gd name="T21" fmla="*/ 0 h 205"/>
                <a:gd name="T22" fmla="*/ 0 w 499"/>
                <a:gd name="T23" fmla="*/ 0 h 205"/>
                <a:gd name="T24" fmla="*/ 0 w 499"/>
                <a:gd name="T25" fmla="*/ 0 h 205"/>
                <a:gd name="T26" fmla="*/ 0 w 499"/>
                <a:gd name="T27" fmla="*/ 0 h 205"/>
                <a:gd name="T28" fmla="*/ 0 w 499"/>
                <a:gd name="T29" fmla="*/ 0 h 205"/>
                <a:gd name="T30" fmla="*/ 0 w 499"/>
                <a:gd name="T31" fmla="*/ 0 h 205"/>
                <a:gd name="T32" fmla="*/ 0 w 499"/>
                <a:gd name="T33" fmla="*/ 0 h 205"/>
                <a:gd name="T34" fmla="*/ 0 w 499"/>
                <a:gd name="T35" fmla="*/ 0 h 205"/>
                <a:gd name="T36" fmla="*/ 0 w 499"/>
                <a:gd name="T37" fmla="*/ 0 h 205"/>
                <a:gd name="T38" fmla="*/ 0 w 499"/>
                <a:gd name="T39" fmla="*/ 0 h 205"/>
                <a:gd name="T40" fmla="*/ 0 w 499"/>
                <a:gd name="T41" fmla="*/ 0 h 205"/>
                <a:gd name="T42" fmla="*/ 0 w 499"/>
                <a:gd name="T43" fmla="*/ 0 h 205"/>
                <a:gd name="T44" fmla="*/ 0 w 499"/>
                <a:gd name="T45" fmla="*/ 0 h 205"/>
                <a:gd name="T46" fmla="*/ 0 w 499"/>
                <a:gd name="T47" fmla="*/ 0 h 205"/>
                <a:gd name="T48" fmla="*/ 0 w 499"/>
                <a:gd name="T49" fmla="*/ 0 h 205"/>
                <a:gd name="T50" fmla="*/ 0 w 499"/>
                <a:gd name="T51" fmla="*/ 0 h 205"/>
                <a:gd name="T52" fmla="*/ 0 w 499"/>
                <a:gd name="T53" fmla="*/ 0 h 205"/>
                <a:gd name="T54" fmla="*/ 0 w 499"/>
                <a:gd name="T55" fmla="*/ 0 h 205"/>
                <a:gd name="T56" fmla="*/ 0 w 499"/>
                <a:gd name="T57" fmla="*/ 0 h 205"/>
                <a:gd name="T58" fmla="*/ 0 w 499"/>
                <a:gd name="T59" fmla="*/ 0 h 205"/>
                <a:gd name="T60" fmla="*/ 0 w 499"/>
                <a:gd name="T61" fmla="*/ 0 h 205"/>
                <a:gd name="T62" fmla="*/ 0 w 499"/>
                <a:gd name="T63" fmla="*/ 0 h 205"/>
                <a:gd name="T64" fmla="*/ 0 w 499"/>
                <a:gd name="T65" fmla="*/ 0 h 205"/>
                <a:gd name="T66" fmla="*/ 0 w 499"/>
                <a:gd name="T67" fmla="*/ 0 h 205"/>
                <a:gd name="T68" fmla="*/ 0 w 499"/>
                <a:gd name="T69" fmla="*/ 0 h 205"/>
                <a:gd name="T70" fmla="*/ 0 w 499"/>
                <a:gd name="T71" fmla="*/ 0 h 205"/>
                <a:gd name="T72" fmla="*/ 0 w 499"/>
                <a:gd name="T73" fmla="*/ 0 h 205"/>
                <a:gd name="T74" fmla="*/ 0 w 499"/>
                <a:gd name="T75" fmla="*/ 0 h 205"/>
                <a:gd name="T76" fmla="*/ 0 w 499"/>
                <a:gd name="T77" fmla="*/ 0 h 205"/>
                <a:gd name="T78" fmla="*/ 0 w 499"/>
                <a:gd name="T79" fmla="*/ 0 h 205"/>
                <a:gd name="T80" fmla="*/ 0 w 499"/>
                <a:gd name="T81" fmla="*/ 0 h 205"/>
                <a:gd name="T82" fmla="*/ 0 w 499"/>
                <a:gd name="T83" fmla="*/ 0 h 205"/>
                <a:gd name="T84" fmla="*/ 0 w 499"/>
                <a:gd name="T85" fmla="*/ 0 h 205"/>
                <a:gd name="T86" fmla="*/ 0 w 499"/>
                <a:gd name="T87" fmla="*/ 0 h 205"/>
                <a:gd name="T88" fmla="*/ 0 w 499"/>
                <a:gd name="T89" fmla="*/ 0 h 205"/>
                <a:gd name="T90" fmla="*/ 0 w 499"/>
                <a:gd name="T91" fmla="*/ 0 h 205"/>
                <a:gd name="T92" fmla="*/ 0 w 499"/>
                <a:gd name="T93" fmla="*/ 0 h 205"/>
                <a:gd name="T94" fmla="*/ 0 w 499"/>
                <a:gd name="T95" fmla="*/ 0 h 205"/>
                <a:gd name="T96" fmla="*/ 0 w 499"/>
                <a:gd name="T97" fmla="*/ 0 h 205"/>
                <a:gd name="T98" fmla="*/ 0 w 499"/>
                <a:gd name="T99" fmla="*/ 0 h 205"/>
                <a:gd name="T100" fmla="*/ 0 w 499"/>
                <a:gd name="T101" fmla="*/ 0 h 205"/>
                <a:gd name="T102" fmla="*/ 0 w 499"/>
                <a:gd name="T103" fmla="*/ 0 h 205"/>
                <a:gd name="T104" fmla="*/ 0 w 499"/>
                <a:gd name="T105" fmla="*/ 0 h 205"/>
                <a:gd name="T106" fmla="*/ 0 w 499"/>
                <a:gd name="T107" fmla="*/ 0 h 205"/>
                <a:gd name="T108" fmla="*/ 0 w 499"/>
                <a:gd name="T109" fmla="*/ 0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9"/>
                <a:gd name="T166" fmla="*/ 0 h 205"/>
                <a:gd name="T167" fmla="*/ 499 w 499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6" name="Freeform 8"/>
            <p:cNvSpPr>
              <a:spLocks/>
            </p:cNvSpPr>
            <p:nvPr/>
          </p:nvSpPr>
          <p:spPr bwMode="auto">
            <a:xfrm>
              <a:off x="3061" y="2250"/>
              <a:ext cx="8" cy="31"/>
            </a:xfrm>
            <a:custGeom>
              <a:avLst/>
              <a:gdLst>
                <a:gd name="T0" fmla="*/ 0 w 16"/>
                <a:gd name="T1" fmla="*/ 0 h 63"/>
                <a:gd name="T2" fmla="*/ 1 w 16"/>
                <a:gd name="T3" fmla="*/ 0 h 63"/>
                <a:gd name="T4" fmla="*/ 1 w 16"/>
                <a:gd name="T5" fmla="*/ 0 h 63"/>
                <a:gd name="T6" fmla="*/ 1 w 16"/>
                <a:gd name="T7" fmla="*/ 0 h 63"/>
                <a:gd name="T8" fmla="*/ 1 w 16"/>
                <a:gd name="T9" fmla="*/ 0 h 63"/>
                <a:gd name="T10" fmla="*/ 1 w 16"/>
                <a:gd name="T11" fmla="*/ 0 h 63"/>
                <a:gd name="T12" fmla="*/ 1 w 16"/>
                <a:gd name="T13" fmla="*/ 0 h 63"/>
                <a:gd name="T14" fmla="*/ 1 w 16"/>
                <a:gd name="T15" fmla="*/ 0 h 63"/>
                <a:gd name="T16" fmla="*/ 1 w 16"/>
                <a:gd name="T17" fmla="*/ 0 h 63"/>
                <a:gd name="T18" fmla="*/ 1 w 16"/>
                <a:gd name="T19" fmla="*/ 0 h 63"/>
                <a:gd name="T20" fmla="*/ 1 w 16"/>
                <a:gd name="T21" fmla="*/ 0 h 63"/>
                <a:gd name="T22" fmla="*/ 1 w 16"/>
                <a:gd name="T23" fmla="*/ 0 h 63"/>
                <a:gd name="T24" fmla="*/ 1 w 16"/>
                <a:gd name="T25" fmla="*/ 0 h 63"/>
                <a:gd name="T26" fmla="*/ 1 w 16"/>
                <a:gd name="T27" fmla="*/ 0 h 63"/>
                <a:gd name="T28" fmla="*/ 1 w 16"/>
                <a:gd name="T29" fmla="*/ 0 h 63"/>
                <a:gd name="T30" fmla="*/ 1 w 16"/>
                <a:gd name="T31" fmla="*/ 0 h 63"/>
                <a:gd name="T32" fmla="*/ 0 w 16"/>
                <a:gd name="T33" fmla="*/ 0 h 63"/>
                <a:gd name="T34" fmla="*/ 0 w 16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3"/>
                <a:gd name="T56" fmla="*/ 16 w 16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7" name="Freeform 9"/>
            <p:cNvSpPr>
              <a:spLocks/>
            </p:cNvSpPr>
            <p:nvPr/>
          </p:nvSpPr>
          <p:spPr bwMode="auto">
            <a:xfrm>
              <a:off x="3049" y="2251"/>
              <a:ext cx="244" cy="81"/>
            </a:xfrm>
            <a:custGeom>
              <a:avLst/>
              <a:gdLst>
                <a:gd name="T0" fmla="*/ 0 w 490"/>
                <a:gd name="T1" fmla="*/ 1 h 162"/>
                <a:gd name="T2" fmla="*/ 0 w 490"/>
                <a:gd name="T3" fmla="*/ 1 h 162"/>
                <a:gd name="T4" fmla="*/ 0 w 490"/>
                <a:gd name="T5" fmla="*/ 1 h 162"/>
                <a:gd name="T6" fmla="*/ 0 w 490"/>
                <a:gd name="T7" fmla="*/ 1 h 162"/>
                <a:gd name="T8" fmla="*/ 0 w 490"/>
                <a:gd name="T9" fmla="*/ 1 h 162"/>
                <a:gd name="T10" fmla="*/ 0 w 490"/>
                <a:gd name="T11" fmla="*/ 1 h 162"/>
                <a:gd name="T12" fmla="*/ 0 w 490"/>
                <a:gd name="T13" fmla="*/ 1 h 162"/>
                <a:gd name="T14" fmla="*/ 0 w 490"/>
                <a:gd name="T15" fmla="*/ 1 h 162"/>
                <a:gd name="T16" fmla="*/ 0 w 490"/>
                <a:gd name="T17" fmla="*/ 1 h 162"/>
                <a:gd name="T18" fmla="*/ 0 w 490"/>
                <a:gd name="T19" fmla="*/ 1 h 162"/>
                <a:gd name="T20" fmla="*/ 0 w 490"/>
                <a:gd name="T21" fmla="*/ 1 h 162"/>
                <a:gd name="T22" fmla="*/ 0 w 490"/>
                <a:gd name="T23" fmla="*/ 1 h 162"/>
                <a:gd name="T24" fmla="*/ 0 w 490"/>
                <a:gd name="T25" fmla="*/ 1 h 162"/>
                <a:gd name="T26" fmla="*/ 0 w 490"/>
                <a:gd name="T27" fmla="*/ 1 h 162"/>
                <a:gd name="T28" fmla="*/ 0 w 490"/>
                <a:gd name="T29" fmla="*/ 1 h 162"/>
                <a:gd name="T30" fmla="*/ 0 w 490"/>
                <a:gd name="T31" fmla="*/ 1 h 162"/>
                <a:gd name="T32" fmla="*/ 0 w 490"/>
                <a:gd name="T33" fmla="*/ 1 h 162"/>
                <a:gd name="T34" fmla="*/ 0 w 490"/>
                <a:gd name="T35" fmla="*/ 1 h 162"/>
                <a:gd name="T36" fmla="*/ 0 w 490"/>
                <a:gd name="T37" fmla="*/ 1 h 162"/>
                <a:gd name="T38" fmla="*/ 0 w 490"/>
                <a:gd name="T39" fmla="*/ 1 h 162"/>
                <a:gd name="T40" fmla="*/ 0 w 490"/>
                <a:gd name="T41" fmla="*/ 1 h 162"/>
                <a:gd name="T42" fmla="*/ 0 w 490"/>
                <a:gd name="T43" fmla="*/ 1 h 162"/>
                <a:gd name="T44" fmla="*/ 0 w 490"/>
                <a:gd name="T45" fmla="*/ 1 h 162"/>
                <a:gd name="T46" fmla="*/ 0 w 490"/>
                <a:gd name="T47" fmla="*/ 1 h 162"/>
                <a:gd name="T48" fmla="*/ 0 w 490"/>
                <a:gd name="T49" fmla="*/ 1 h 162"/>
                <a:gd name="T50" fmla="*/ 0 w 490"/>
                <a:gd name="T51" fmla="*/ 1 h 162"/>
                <a:gd name="T52" fmla="*/ 0 w 490"/>
                <a:gd name="T53" fmla="*/ 1 h 162"/>
                <a:gd name="T54" fmla="*/ 0 w 490"/>
                <a:gd name="T55" fmla="*/ 1 h 162"/>
                <a:gd name="T56" fmla="*/ 0 w 490"/>
                <a:gd name="T57" fmla="*/ 1 h 162"/>
                <a:gd name="T58" fmla="*/ 0 w 490"/>
                <a:gd name="T59" fmla="*/ 1 h 162"/>
                <a:gd name="T60" fmla="*/ 0 w 490"/>
                <a:gd name="T61" fmla="*/ 1 h 162"/>
                <a:gd name="T62" fmla="*/ 0 w 490"/>
                <a:gd name="T63" fmla="*/ 1 h 162"/>
                <a:gd name="T64" fmla="*/ 0 w 490"/>
                <a:gd name="T65" fmla="*/ 1 h 162"/>
                <a:gd name="T66" fmla="*/ 0 w 490"/>
                <a:gd name="T67" fmla="*/ 1 h 162"/>
                <a:gd name="T68" fmla="*/ 0 w 490"/>
                <a:gd name="T69" fmla="*/ 1 h 162"/>
                <a:gd name="T70" fmla="*/ 0 w 490"/>
                <a:gd name="T71" fmla="*/ 1 h 162"/>
                <a:gd name="T72" fmla="*/ 0 w 490"/>
                <a:gd name="T73" fmla="*/ 1 h 162"/>
                <a:gd name="T74" fmla="*/ 0 w 490"/>
                <a:gd name="T75" fmla="*/ 1 h 162"/>
                <a:gd name="T76" fmla="*/ 0 w 490"/>
                <a:gd name="T77" fmla="*/ 1 h 162"/>
                <a:gd name="T78" fmla="*/ 0 w 490"/>
                <a:gd name="T79" fmla="*/ 1 h 162"/>
                <a:gd name="T80" fmla="*/ 0 w 490"/>
                <a:gd name="T81" fmla="*/ 1 h 162"/>
                <a:gd name="T82" fmla="*/ 0 w 490"/>
                <a:gd name="T83" fmla="*/ 1 h 162"/>
                <a:gd name="T84" fmla="*/ 0 w 490"/>
                <a:gd name="T85" fmla="*/ 0 h 162"/>
                <a:gd name="T86" fmla="*/ 0 w 490"/>
                <a:gd name="T87" fmla="*/ 0 h 162"/>
                <a:gd name="T88" fmla="*/ 0 w 490"/>
                <a:gd name="T89" fmla="*/ 1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0"/>
                <a:gd name="T136" fmla="*/ 0 h 162"/>
                <a:gd name="T137" fmla="*/ 490 w 490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8" name="Freeform 10"/>
            <p:cNvSpPr>
              <a:spLocks/>
            </p:cNvSpPr>
            <p:nvPr/>
          </p:nvSpPr>
          <p:spPr bwMode="auto">
            <a:xfrm>
              <a:off x="3072" y="2262"/>
              <a:ext cx="9" cy="25"/>
            </a:xfrm>
            <a:custGeom>
              <a:avLst/>
              <a:gdLst>
                <a:gd name="T0" fmla="*/ 0 w 19"/>
                <a:gd name="T1" fmla="*/ 1 h 50"/>
                <a:gd name="T2" fmla="*/ 0 w 19"/>
                <a:gd name="T3" fmla="*/ 1 h 50"/>
                <a:gd name="T4" fmla="*/ 0 w 19"/>
                <a:gd name="T5" fmla="*/ 1 h 50"/>
                <a:gd name="T6" fmla="*/ 0 w 19"/>
                <a:gd name="T7" fmla="*/ 1 h 50"/>
                <a:gd name="T8" fmla="*/ 0 w 19"/>
                <a:gd name="T9" fmla="*/ 1 h 50"/>
                <a:gd name="T10" fmla="*/ 0 w 19"/>
                <a:gd name="T11" fmla="*/ 1 h 50"/>
                <a:gd name="T12" fmla="*/ 0 w 19"/>
                <a:gd name="T13" fmla="*/ 1 h 50"/>
                <a:gd name="T14" fmla="*/ 0 w 19"/>
                <a:gd name="T15" fmla="*/ 1 h 50"/>
                <a:gd name="T16" fmla="*/ 0 w 19"/>
                <a:gd name="T17" fmla="*/ 0 h 50"/>
                <a:gd name="T18" fmla="*/ 0 w 19"/>
                <a:gd name="T19" fmla="*/ 0 h 50"/>
                <a:gd name="T20" fmla="*/ 0 w 19"/>
                <a:gd name="T21" fmla="*/ 1 h 50"/>
                <a:gd name="T22" fmla="*/ 0 w 19"/>
                <a:gd name="T23" fmla="*/ 1 h 50"/>
                <a:gd name="T24" fmla="*/ 0 w 19"/>
                <a:gd name="T25" fmla="*/ 1 h 50"/>
                <a:gd name="T26" fmla="*/ 0 w 19"/>
                <a:gd name="T27" fmla="*/ 1 h 50"/>
                <a:gd name="T28" fmla="*/ 0 w 19"/>
                <a:gd name="T29" fmla="*/ 1 h 50"/>
                <a:gd name="T30" fmla="*/ 0 w 19"/>
                <a:gd name="T31" fmla="*/ 1 h 50"/>
                <a:gd name="T32" fmla="*/ 0 w 19"/>
                <a:gd name="T33" fmla="*/ 1 h 50"/>
                <a:gd name="T34" fmla="*/ 0 w 19"/>
                <a:gd name="T35" fmla="*/ 1 h 50"/>
                <a:gd name="T36" fmla="*/ 0 w 19"/>
                <a:gd name="T37" fmla="*/ 1 h 50"/>
                <a:gd name="T38" fmla="*/ 0 w 19"/>
                <a:gd name="T39" fmla="*/ 1 h 50"/>
                <a:gd name="T40" fmla="*/ 0 w 19"/>
                <a:gd name="T41" fmla="*/ 1 h 50"/>
                <a:gd name="T42" fmla="*/ 0 w 19"/>
                <a:gd name="T43" fmla="*/ 1 h 50"/>
                <a:gd name="T44" fmla="*/ 0 w 19"/>
                <a:gd name="T45" fmla="*/ 1 h 50"/>
                <a:gd name="T46" fmla="*/ 0 w 19"/>
                <a:gd name="T47" fmla="*/ 1 h 50"/>
                <a:gd name="T48" fmla="*/ 0 w 19"/>
                <a:gd name="T49" fmla="*/ 1 h 50"/>
                <a:gd name="T50" fmla="*/ 0 w 19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0"/>
                <a:gd name="T80" fmla="*/ 19 w 19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199" name="Freeform 11"/>
            <p:cNvSpPr>
              <a:spLocks/>
            </p:cNvSpPr>
            <p:nvPr/>
          </p:nvSpPr>
          <p:spPr bwMode="auto">
            <a:xfrm>
              <a:off x="3088" y="2270"/>
              <a:ext cx="6" cy="26"/>
            </a:xfrm>
            <a:custGeom>
              <a:avLst/>
              <a:gdLst>
                <a:gd name="T0" fmla="*/ 1 w 11"/>
                <a:gd name="T1" fmla="*/ 1 h 50"/>
                <a:gd name="T2" fmla="*/ 1 w 11"/>
                <a:gd name="T3" fmla="*/ 1 h 50"/>
                <a:gd name="T4" fmla="*/ 1 w 11"/>
                <a:gd name="T5" fmla="*/ 1 h 50"/>
                <a:gd name="T6" fmla="*/ 1 w 11"/>
                <a:gd name="T7" fmla="*/ 1 h 50"/>
                <a:gd name="T8" fmla="*/ 1 w 11"/>
                <a:gd name="T9" fmla="*/ 1 h 50"/>
                <a:gd name="T10" fmla="*/ 1 w 11"/>
                <a:gd name="T11" fmla="*/ 0 h 50"/>
                <a:gd name="T12" fmla="*/ 1 w 11"/>
                <a:gd name="T13" fmla="*/ 1 h 50"/>
                <a:gd name="T14" fmla="*/ 1 w 11"/>
                <a:gd name="T15" fmla="*/ 1 h 50"/>
                <a:gd name="T16" fmla="*/ 1 w 11"/>
                <a:gd name="T17" fmla="*/ 1 h 50"/>
                <a:gd name="T18" fmla="*/ 0 w 11"/>
                <a:gd name="T19" fmla="*/ 1 h 50"/>
                <a:gd name="T20" fmla="*/ 0 w 11"/>
                <a:gd name="T21" fmla="*/ 1 h 50"/>
                <a:gd name="T22" fmla="*/ 1 w 11"/>
                <a:gd name="T23" fmla="*/ 1 h 50"/>
                <a:gd name="T24" fmla="*/ 1 w 11"/>
                <a:gd name="T25" fmla="*/ 1 h 50"/>
                <a:gd name="T26" fmla="*/ 1 w 11"/>
                <a:gd name="T27" fmla="*/ 1 h 50"/>
                <a:gd name="T28" fmla="*/ 1 w 11"/>
                <a:gd name="T29" fmla="*/ 1 h 50"/>
                <a:gd name="T30" fmla="*/ 1 w 11"/>
                <a:gd name="T31" fmla="*/ 1 h 50"/>
                <a:gd name="T32" fmla="*/ 1 w 11"/>
                <a:gd name="T33" fmla="*/ 1 h 50"/>
                <a:gd name="T34" fmla="*/ 1 w 11"/>
                <a:gd name="T35" fmla="*/ 1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0" name="Freeform 12"/>
            <p:cNvSpPr>
              <a:spLocks/>
            </p:cNvSpPr>
            <p:nvPr/>
          </p:nvSpPr>
          <p:spPr bwMode="auto">
            <a:xfrm>
              <a:off x="3141" y="2291"/>
              <a:ext cx="3" cy="22"/>
            </a:xfrm>
            <a:custGeom>
              <a:avLst/>
              <a:gdLst>
                <a:gd name="T0" fmla="*/ 1 w 5"/>
                <a:gd name="T1" fmla="*/ 1 h 44"/>
                <a:gd name="T2" fmla="*/ 1 w 5"/>
                <a:gd name="T3" fmla="*/ 1 h 44"/>
                <a:gd name="T4" fmla="*/ 1 w 5"/>
                <a:gd name="T5" fmla="*/ 1 h 44"/>
                <a:gd name="T6" fmla="*/ 1 w 5"/>
                <a:gd name="T7" fmla="*/ 1 h 44"/>
                <a:gd name="T8" fmla="*/ 1 w 5"/>
                <a:gd name="T9" fmla="*/ 1 h 44"/>
                <a:gd name="T10" fmla="*/ 1 w 5"/>
                <a:gd name="T11" fmla="*/ 0 h 44"/>
                <a:gd name="T12" fmla="*/ 1 w 5"/>
                <a:gd name="T13" fmla="*/ 0 h 44"/>
                <a:gd name="T14" fmla="*/ 1 w 5"/>
                <a:gd name="T15" fmla="*/ 1 h 44"/>
                <a:gd name="T16" fmla="*/ 1 w 5"/>
                <a:gd name="T17" fmla="*/ 1 h 44"/>
                <a:gd name="T18" fmla="*/ 1 w 5"/>
                <a:gd name="T19" fmla="*/ 1 h 44"/>
                <a:gd name="T20" fmla="*/ 0 w 5"/>
                <a:gd name="T21" fmla="*/ 1 h 44"/>
                <a:gd name="T22" fmla="*/ 0 w 5"/>
                <a:gd name="T23" fmla="*/ 1 h 44"/>
                <a:gd name="T24" fmla="*/ 1 w 5"/>
                <a:gd name="T25" fmla="*/ 1 h 44"/>
                <a:gd name="T26" fmla="*/ 1 w 5"/>
                <a:gd name="T27" fmla="*/ 1 h 44"/>
                <a:gd name="T28" fmla="*/ 1 w 5"/>
                <a:gd name="T29" fmla="*/ 1 h 44"/>
                <a:gd name="T30" fmla="*/ 1 w 5"/>
                <a:gd name="T31" fmla="*/ 1 h 44"/>
                <a:gd name="T32" fmla="*/ 1 w 5"/>
                <a:gd name="T33" fmla="*/ 1 h 44"/>
                <a:gd name="T34" fmla="*/ 1 w 5"/>
                <a:gd name="T35" fmla="*/ 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44"/>
                <a:gd name="T56" fmla="*/ 5 w 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1" name="Freeform 13"/>
            <p:cNvSpPr>
              <a:spLocks/>
            </p:cNvSpPr>
            <p:nvPr/>
          </p:nvSpPr>
          <p:spPr bwMode="auto">
            <a:xfrm>
              <a:off x="3116" y="2284"/>
              <a:ext cx="4" cy="24"/>
            </a:xfrm>
            <a:custGeom>
              <a:avLst/>
              <a:gdLst>
                <a:gd name="T0" fmla="*/ 1 w 8"/>
                <a:gd name="T1" fmla="*/ 0 h 50"/>
                <a:gd name="T2" fmla="*/ 1 w 8"/>
                <a:gd name="T3" fmla="*/ 0 h 50"/>
                <a:gd name="T4" fmla="*/ 1 w 8"/>
                <a:gd name="T5" fmla="*/ 0 h 50"/>
                <a:gd name="T6" fmla="*/ 1 w 8"/>
                <a:gd name="T7" fmla="*/ 0 h 50"/>
                <a:gd name="T8" fmla="*/ 1 w 8"/>
                <a:gd name="T9" fmla="*/ 0 h 50"/>
                <a:gd name="T10" fmla="*/ 1 w 8"/>
                <a:gd name="T11" fmla="*/ 0 h 50"/>
                <a:gd name="T12" fmla="*/ 1 w 8"/>
                <a:gd name="T13" fmla="*/ 0 h 50"/>
                <a:gd name="T14" fmla="*/ 1 w 8"/>
                <a:gd name="T15" fmla="*/ 0 h 50"/>
                <a:gd name="T16" fmla="*/ 1 w 8"/>
                <a:gd name="T17" fmla="*/ 0 h 50"/>
                <a:gd name="T18" fmla="*/ 1 w 8"/>
                <a:gd name="T19" fmla="*/ 0 h 50"/>
                <a:gd name="T20" fmla="*/ 0 w 8"/>
                <a:gd name="T21" fmla="*/ 0 h 50"/>
                <a:gd name="T22" fmla="*/ 1 w 8"/>
                <a:gd name="T23" fmla="*/ 0 h 50"/>
                <a:gd name="T24" fmla="*/ 1 w 8"/>
                <a:gd name="T25" fmla="*/ 0 h 50"/>
                <a:gd name="T26" fmla="*/ 1 w 8"/>
                <a:gd name="T27" fmla="*/ 0 h 50"/>
                <a:gd name="T28" fmla="*/ 1 w 8"/>
                <a:gd name="T29" fmla="*/ 0 h 50"/>
                <a:gd name="T30" fmla="*/ 1 w 8"/>
                <a:gd name="T31" fmla="*/ 0 h 50"/>
                <a:gd name="T32" fmla="*/ 1 w 8"/>
                <a:gd name="T33" fmla="*/ 0 h 50"/>
                <a:gd name="T34" fmla="*/ 1 w 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0"/>
                <a:gd name="T56" fmla="*/ 8 w 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2" name="Freeform 14"/>
            <p:cNvSpPr>
              <a:spLocks/>
            </p:cNvSpPr>
            <p:nvPr/>
          </p:nvSpPr>
          <p:spPr bwMode="auto">
            <a:xfrm>
              <a:off x="3177" y="2300"/>
              <a:ext cx="4" cy="21"/>
            </a:xfrm>
            <a:custGeom>
              <a:avLst/>
              <a:gdLst>
                <a:gd name="T0" fmla="*/ 1 w 7"/>
                <a:gd name="T1" fmla="*/ 1 h 41"/>
                <a:gd name="T2" fmla="*/ 1 w 7"/>
                <a:gd name="T3" fmla="*/ 1 h 41"/>
                <a:gd name="T4" fmla="*/ 1 w 7"/>
                <a:gd name="T5" fmla="*/ 1 h 41"/>
                <a:gd name="T6" fmla="*/ 1 w 7"/>
                <a:gd name="T7" fmla="*/ 1 h 41"/>
                <a:gd name="T8" fmla="*/ 1 w 7"/>
                <a:gd name="T9" fmla="*/ 1 h 41"/>
                <a:gd name="T10" fmla="*/ 1 w 7"/>
                <a:gd name="T11" fmla="*/ 0 h 41"/>
                <a:gd name="T12" fmla="*/ 1 w 7"/>
                <a:gd name="T13" fmla="*/ 0 h 41"/>
                <a:gd name="T14" fmla="*/ 1 w 7"/>
                <a:gd name="T15" fmla="*/ 1 h 41"/>
                <a:gd name="T16" fmla="*/ 1 w 7"/>
                <a:gd name="T17" fmla="*/ 1 h 41"/>
                <a:gd name="T18" fmla="*/ 0 w 7"/>
                <a:gd name="T19" fmla="*/ 1 h 41"/>
                <a:gd name="T20" fmla="*/ 0 w 7"/>
                <a:gd name="T21" fmla="*/ 1 h 41"/>
                <a:gd name="T22" fmla="*/ 0 w 7"/>
                <a:gd name="T23" fmla="*/ 1 h 41"/>
                <a:gd name="T24" fmla="*/ 1 w 7"/>
                <a:gd name="T25" fmla="*/ 1 h 41"/>
                <a:gd name="T26" fmla="*/ 1 w 7"/>
                <a:gd name="T27" fmla="*/ 1 h 41"/>
                <a:gd name="T28" fmla="*/ 1 w 7"/>
                <a:gd name="T29" fmla="*/ 1 h 41"/>
                <a:gd name="T30" fmla="*/ 1 w 7"/>
                <a:gd name="T31" fmla="*/ 1 h 41"/>
                <a:gd name="T32" fmla="*/ 1 w 7"/>
                <a:gd name="T33" fmla="*/ 1 h 41"/>
                <a:gd name="T34" fmla="*/ 1 w 7"/>
                <a:gd name="T35" fmla="*/ 1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41"/>
                <a:gd name="T56" fmla="*/ 7 w 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3" name="Freeform 15"/>
            <p:cNvSpPr>
              <a:spLocks/>
            </p:cNvSpPr>
            <p:nvPr/>
          </p:nvSpPr>
          <p:spPr bwMode="auto">
            <a:xfrm>
              <a:off x="3210" y="2295"/>
              <a:ext cx="6" cy="29"/>
            </a:xfrm>
            <a:custGeom>
              <a:avLst/>
              <a:gdLst>
                <a:gd name="T0" fmla="*/ 1 w 10"/>
                <a:gd name="T1" fmla="*/ 1 h 58"/>
                <a:gd name="T2" fmla="*/ 1 w 10"/>
                <a:gd name="T3" fmla="*/ 1 h 58"/>
                <a:gd name="T4" fmla="*/ 1 w 10"/>
                <a:gd name="T5" fmla="*/ 1 h 58"/>
                <a:gd name="T6" fmla="*/ 1 w 10"/>
                <a:gd name="T7" fmla="*/ 1 h 58"/>
                <a:gd name="T8" fmla="*/ 1 w 10"/>
                <a:gd name="T9" fmla="*/ 1 h 58"/>
                <a:gd name="T10" fmla="*/ 1 w 10"/>
                <a:gd name="T11" fmla="*/ 1 h 58"/>
                <a:gd name="T12" fmla="*/ 1 w 10"/>
                <a:gd name="T13" fmla="*/ 1 h 58"/>
                <a:gd name="T14" fmla="*/ 1 w 10"/>
                <a:gd name="T15" fmla="*/ 1 h 58"/>
                <a:gd name="T16" fmla="*/ 1 w 10"/>
                <a:gd name="T17" fmla="*/ 1 h 58"/>
                <a:gd name="T18" fmla="*/ 1 w 10"/>
                <a:gd name="T19" fmla="*/ 0 h 58"/>
                <a:gd name="T20" fmla="*/ 1 w 10"/>
                <a:gd name="T21" fmla="*/ 0 h 58"/>
                <a:gd name="T22" fmla="*/ 1 w 10"/>
                <a:gd name="T23" fmla="*/ 1 h 58"/>
                <a:gd name="T24" fmla="*/ 1 w 10"/>
                <a:gd name="T25" fmla="*/ 1 h 58"/>
                <a:gd name="T26" fmla="*/ 1 w 10"/>
                <a:gd name="T27" fmla="*/ 1 h 58"/>
                <a:gd name="T28" fmla="*/ 1 w 10"/>
                <a:gd name="T29" fmla="*/ 1 h 58"/>
                <a:gd name="T30" fmla="*/ 1 w 10"/>
                <a:gd name="T31" fmla="*/ 1 h 58"/>
                <a:gd name="T32" fmla="*/ 1 w 10"/>
                <a:gd name="T33" fmla="*/ 1 h 58"/>
                <a:gd name="T34" fmla="*/ 1 w 10"/>
                <a:gd name="T35" fmla="*/ 1 h 58"/>
                <a:gd name="T36" fmla="*/ 1 w 10"/>
                <a:gd name="T37" fmla="*/ 1 h 58"/>
                <a:gd name="T38" fmla="*/ 0 w 10"/>
                <a:gd name="T39" fmla="*/ 1 h 58"/>
                <a:gd name="T40" fmla="*/ 0 w 10"/>
                <a:gd name="T41" fmla="*/ 1 h 58"/>
                <a:gd name="T42" fmla="*/ 0 w 10"/>
                <a:gd name="T43" fmla="*/ 1 h 58"/>
                <a:gd name="T44" fmla="*/ 1 w 10"/>
                <a:gd name="T45" fmla="*/ 1 h 58"/>
                <a:gd name="T46" fmla="*/ 1 w 10"/>
                <a:gd name="T47" fmla="*/ 1 h 58"/>
                <a:gd name="T48" fmla="*/ 1 w 10"/>
                <a:gd name="T49" fmla="*/ 1 h 58"/>
                <a:gd name="T50" fmla="*/ 1 w 10"/>
                <a:gd name="T51" fmla="*/ 1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58"/>
                <a:gd name="T80" fmla="*/ 10 w 10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4" name="Freeform 16"/>
            <p:cNvSpPr>
              <a:spLocks/>
            </p:cNvSpPr>
            <p:nvPr/>
          </p:nvSpPr>
          <p:spPr bwMode="auto">
            <a:xfrm>
              <a:off x="3238" y="2290"/>
              <a:ext cx="9" cy="28"/>
            </a:xfrm>
            <a:custGeom>
              <a:avLst/>
              <a:gdLst>
                <a:gd name="T0" fmla="*/ 1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1 h 55"/>
                <a:gd name="T10" fmla="*/ 1 w 18"/>
                <a:gd name="T11" fmla="*/ 0 h 55"/>
                <a:gd name="T12" fmla="*/ 1 w 18"/>
                <a:gd name="T13" fmla="*/ 1 h 55"/>
                <a:gd name="T14" fmla="*/ 1 w 18"/>
                <a:gd name="T15" fmla="*/ 1 h 55"/>
                <a:gd name="T16" fmla="*/ 1 w 18"/>
                <a:gd name="T17" fmla="*/ 1 h 55"/>
                <a:gd name="T18" fmla="*/ 1 w 18"/>
                <a:gd name="T19" fmla="*/ 1 h 55"/>
                <a:gd name="T20" fmla="*/ 1 w 18"/>
                <a:gd name="T21" fmla="*/ 1 h 55"/>
                <a:gd name="T22" fmla="*/ 1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1 w 18"/>
                <a:gd name="T29" fmla="*/ 1 h 55"/>
                <a:gd name="T30" fmla="*/ 1 w 18"/>
                <a:gd name="T31" fmla="*/ 1 h 55"/>
                <a:gd name="T32" fmla="*/ 1 w 18"/>
                <a:gd name="T33" fmla="*/ 1 h 55"/>
                <a:gd name="T34" fmla="*/ 1 w 18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5"/>
                <a:gd name="T56" fmla="*/ 18 w 1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5" name="Freeform 17"/>
            <p:cNvSpPr>
              <a:spLocks/>
            </p:cNvSpPr>
            <p:nvPr/>
          </p:nvSpPr>
          <p:spPr bwMode="auto">
            <a:xfrm>
              <a:off x="3253" y="2288"/>
              <a:ext cx="9" cy="24"/>
            </a:xfrm>
            <a:custGeom>
              <a:avLst/>
              <a:gdLst>
                <a:gd name="T0" fmla="*/ 0 w 19"/>
                <a:gd name="T1" fmla="*/ 1 h 48"/>
                <a:gd name="T2" fmla="*/ 0 w 19"/>
                <a:gd name="T3" fmla="*/ 1 h 48"/>
                <a:gd name="T4" fmla="*/ 0 w 19"/>
                <a:gd name="T5" fmla="*/ 1 h 48"/>
                <a:gd name="T6" fmla="*/ 0 w 19"/>
                <a:gd name="T7" fmla="*/ 1 h 48"/>
                <a:gd name="T8" fmla="*/ 0 w 19"/>
                <a:gd name="T9" fmla="*/ 1 h 48"/>
                <a:gd name="T10" fmla="*/ 0 w 19"/>
                <a:gd name="T11" fmla="*/ 1 h 48"/>
                <a:gd name="T12" fmla="*/ 0 w 19"/>
                <a:gd name="T13" fmla="*/ 1 h 48"/>
                <a:gd name="T14" fmla="*/ 0 w 19"/>
                <a:gd name="T15" fmla="*/ 1 h 48"/>
                <a:gd name="T16" fmla="*/ 0 w 19"/>
                <a:gd name="T17" fmla="*/ 1 h 48"/>
                <a:gd name="T18" fmla="*/ 0 w 19"/>
                <a:gd name="T19" fmla="*/ 0 h 48"/>
                <a:gd name="T20" fmla="*/ 0 w 19"/>
                <a:gd name="T21" fmla="*/ 1 h 48"/>
                <a:gd name="T22" fmla="*/ 0 w 19"/>
                <a:gd name="T23" fmla="*/ 1 h 48"/>
                <a:gd name="T24" fmla="*/ 0 w 19"/>
                <a:gd name="T25" fmla="*/ 1 h 48"/>
                <a:gd name="T26" fmla="*/ 0 w 19"/>
                <a:gd name="T27" fmla="*/ 1 h 48"/>
                <a:gd name="T28" fmla="*/ 0 w 19"/>
                <a:gd name="T29" fmla="*/ 1 h 48"/>
                <a:gd name="T30" fmla="*/ 0 w 19"/>
                <a:gd name="T31" fmla="*/ 1 h 48"/>
                <a:gd name="T32" fmla="*/ 0 w 19"/>
                <a:gd name="T33" fmla="*/ 1 h 48"/>
                <a:gd name="T34" fmla="*/ 0 w 19"/>
                <a:gd name="T35" fmla="*/ 1 h 48"/>
                <a:gd name="T36" fmla="*/ 0 w 19"/>
                <a:gd name="T37" fmla="*/ 1 h 48"/>
                <a:gd name="T38" fmla="*/ 0 w 19"/>
                <a:gd name="T39" fmla="*/ 1 h 48"/>
                <a:gd name="T40" fmla="*/ 0 w 19"/>
                <a:gd name="T41" fmla="*/ 1 h 48"/>
                <a:gd name="T42" fmla="*/ 0 w 19"/>
                <a:gd name="T43" fmla="*/ 1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48"/>
                <a:gd name="T68" fmla="*/ 19 w 19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6" name="Freeform 18"/>
            <p:cNvSpPr>
              <a:spLocks/>
            </p:cNvSpPr>
            <p:nvPr/>
          </p:nvSpPr>
          <p:spPr bwMode="auto">
            <a:xfrm>
              <a:off x="3268" y="2287"/>
              <a:ext cx="12" cy="21"/>
            </a:xfrm>
            <a:custGeom>
              <a:avLst/>
              <a:gdLst>
                <a:gd name="T0" fmla="*/ 1 w 24"/>
                <a:gd name="T1" fmla="*/ 0 h 43"/>
                <a:gd name="T2" fmla="*/ 1 w 24"/>
                <a:gd name="T3" fmla="*/ 0 h 43"/>
                <a:gd name="T4" fmla="*/ 1 w 24"/>
                <a:gd name="T5" fmla="*/ 0 h 43"/>
                <a:gd name="T6" fmla="*/ 1 w 24"/>
                <a:gd name="T7" fmla="*/ 0 h 43"/>
                <a:gd name="T8" fmla="*/ 1 w 24"/>
                <a:gd name="T9" fmla="*/ 0 h 43"/>
                <a:gd name="T10" fmla="*/ 1 w 24"/>
                <a:gd name="T11" fmla="*/ 0 h 43"/>
                <a:gd name="T12" fmla="*/ 1 w 24"/>
                <a:gd name="T13" fmla="*/ 0 h 43"/>
                <a:gd name="T14" fmla="*/ 1 w 24"/>
                <a:gd name="T15" fmla="*/ 0 h 43"/>
                <a:gd name="T16" fmla="*/ 1 w 24"/>
                <a:gd name="T17" fmla="*/ 0 h 43"/>
                <a:gd name="T18" fmla="*/ 1 w 24"/>
                <a:gd name="T19" fmla="*/ 0 h 43"/>
                <a:gd name="T20" fmla="*/ 1 w 24"/>
                <a:gd name="T21" fmla="*/ 0 h 43"/>
                <a:gd name="T22" fmla="*/ 1 w 24"/>
                <a:gd name="T23" fmla="*/ 0 h 43"/>
                <a:gd name="T24" fmla="*/ 1 w 24"/>
                <a:gd name="T25" fmla="*/ 0 h 43"/>
                <a:gd name="T26" fmla="*/ 1 w 24"/>
                <a:gd name="T27" fmla="*/ 0 h 43"/>
                <a:gd name="T28" fmla="*/ 1 w 24"/>
                <a:gd name="T29" fmla="*/ 0 h 43"/>
                <a:gd name="T30" fmla="*/ 1 w 24"/>
                <a:gd name="T31" fmla="*/ 0 h 43"/>
                <a:gd name="T32" fmla="*/ 1 w 24"/>
                <a:gd name="T33" fmla="*/ 0 h 43"/>
                <a:gd name="T34" fmla="*/ 1 w 24"/>
                <a:gd name="T35" fmla="*/ 0 h 43"/>
                <a:gd name="T36" fmla="*/ 1 w 24"/>
                <a:gd name="T37" fmla="*/ 0 h 43"/>
                <a:gd name="T38" fmla="*/ 0 w 24"/>
                <a:gd name="T39" fmla="*/ 0 h 43"/>
                <a:gd name="T40" fmla="*/ 0 w 24"/>
                <a:gd name="T41" fmla="*/ 0 h 43"/>
                <a:gd name="T42" fmla="*/ 1 w 24"/>
                <a:gd name="T43" fmla="*/ 0 h 43"/>
                <a:gd name="T44" fmla="*/ 1 w 24"/>
                <a:gd name="T45" fmla="*/ 0 h 43"/>
                <a:gd name="T46" fmla="*/ 1 w 24"/>
                <a:gd name="T47" fmla="*/ 0 h 43"/>
                <a:gd name="T48" fmla="*/ 1 w 24"/>
                <a:gd name="T49" fmla="*/ 0 h 43"/>
                <a:gd name="T50" fmla="*/ 1 w 24"/>
                <a:gd name="T51" fmla="*/ 0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3"/>
                <a:gd name="T80" fmla="*/ 24 w 24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7" name="Freeform 19"/>
            <p:cNvSpPr>
              <a:spLocks/>
            </p:cNvSpPr>
            <p:nvPr/>
          </p:nvSpPr>
          <p:spPr bwMode="auto">
            <a:xfrm>
              <a:off x="3279" y="2282"/>
              <a:ext cx="13" cy="22"/>
            </a:xfrm>
            <a:custGeom>
              <a:avLst/>
              <a:gdLst>
                <a:gd name="T0" fmla="*/ 0 w 27"/>
                <a:gd name="T1" fmla="*/ 1 h 43"/>
                <a:gd name="T2" fmla="*/ 0 w 27"/>
                <a:gd name="T3" fmla="*/ 1 h 43"/>
                <a:gd name="T4" fmla="*/ 0 w 27"/>
                <a:gd name="T5" fmla="*/ 1 h 43"/>
                <a:gd name="T6" fmla="*/ 0 w 27"/>
                <a:gd name="T7" fmla="*/ 1 h 43"/>
                <a:gd name="T8" fmla="*/ 0 w 27"/>
                <a:gd name="T9" fmla="*/ 1 h 43"/>
                <a:gd name="T10" fmla="*/ 0 w 27"/>
                <a:gd name="T11" fmla="*/ 0 h 43"/>
                <a:gd name="T12" fmla="*/ 0 w 27"/>
                <a:gd name="T13" fmla="*/ 0 h 43"/>
                <a:gd name="T14" fmla="*/ 0 w 27"/>
                <a:gd name="T15" fmla="*/ 1 h 43"/>
                <a:gd name="T16" fmla="*/ 0 w 27"/>
                <a:gd name="T17" fmla="*/ 1 h 43"/>
                <a:gd name="T18" fmla="*/ 0 w 27"/>
                <a:gd name="T19" fmla="*/ 1 h 43"/>
                <a:gd name="T20" fmla="*/ 0 w 27"/>
                <a:gd name="T21" fmla="*/ 1 h 43"/>
                <a:gd name="T22" fmla="*/ 0 w 27"/>
                <a:gd name="T23" fmla="*/ 1 h 43"/>
                <a:gd name="T24" fmla="*/ 0 w 27"/>
                <a:gd name="T25" fmla="*/ 1 h 43"/>
                <a:gd name="T26" fmla="*/ 0 w 27"/>
                <a:gd name="T27" fmla="*/ 1 h 43"/>
                <a:gd name="T28" fmla="*/ 0 w 27"/>
                <a:gd name="T29" fmla="*/ 1 h 43"/>
                <a:gd name="T30" fmla="*/ 0 w 27"/>
                <a:gd name="T31" fmla="*/ 1 h 43"/>
                <a:gd name="T32" fmla="*/ 0 w 27"/>
                <a:gd name="T33" fmla="*/ 1 h 43"/>
                <a:gd name="T34" fmla="*/ 0 w 27"/>
                <a:gd name="T35" fmla="*/ 1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3"/>
                <a:gd name="T56" fmla="*/ 27 w 27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8" name="Freeform 20"/>
            <p:cNvSpPr>
              <a:spLocks/>
            </p:cNvSpPr>
            <p:nvPr/>
          </p:nvSpPr>
          <p:spPr bwMode="auto">
            <a:xfrm>
              <a:off x="3289" y="2277"/>
              <a:ext cx="15" cy="29"/>
            </a:xfrm>
            <a:custGeom>
              <a:avLst/>
              <a:gdLst>
                <a:gd name="T0" fmla="*/ 1 w 30"/>
                <a:gd name="T1" fmla="*/ 0 h 59"/>
                <a:gd name="T2" fmla="*/ 1 w 30"/>
                <a:gd name="T3" fmla="*/ 0 h 59"/>
                <a:gd name="T4" fmla="*/ 1 w 30"/>
                <a:gd name="T5" fmla="*/ 0 h 59"/>
                <a:gd name="T6" fmla="*/ 1 w 30"/>
                <a:gd name="T7" fmla="*/ 0 h 59"/>
                <a:gd name="T8" fmla="*/ 1 w 30"/>
                <a:gd name="T9" fmla="*/ 0 h 59"/>
                <a:gd name="T10" fmla="*/ 1 w 30"/>
                <a:gd name="T11" fmla="*/ 0 h 59"/>
                <a:gd name="T12" fmla="*/ 1 w 30"/>
                <a:gd name="T13" fmla="*/ 0 h 59"/>
                <a:gd name="T14" fmla="*/ 0 w 30"/>
                <a:gd name="T15" fmla="*/ 0 h 59"/>
                <a:gd name="T16" fmla="*/ 0 w 30"/>
                <a:gd name="T17" fmla="*/ 0 h 59"/>
                <a:gd name="T18" fmla="*/ 1 w 30"/>
                <a:gd name="T19" fmla="*/ 0 h 59"/>
                <a:gd name="T20" fmla="*/ 1 w 30"/>
                <a:gd name="T21" fmla="*/ 0 h 59"/>
                <a:gd name="T22" fmla="*/ 1 w 30"/>
                <a:gd name="T23" fmla="*/ 0 h 59"/>
                <a:gd name="T24" fmla="*/ 1 w 30"/>
                <a:gd name="T25" fmla="*/ 0 h 59"/>
                <a:gd name="T26" fmla="*/ 1 w 30"/>
                <a:gd name="T27" fmla="*/ 0 h 59"/>
                <a:gd name="T28" fmla="*/ 1 w 30"/>
                <a:gd name="T29" fmla="*/ 0 h 59"/>
                <a:gd name="T30" fmla="*/ 1 w 30"/>
                <a:gd name="T31" fmla="*/ 0 h 59"/>
                <a:gd name="T32" fmla="*/ 1 w 30"/>
                <a:gd name="T33" fmla="*/ 0 h 59"/>
                <a:gd name="T34" fmla="*/ 1 w 30"/>
                <a:gd name="T35" fmla="*/ 0 h 59"/>
                <a:gd name="T36" fmla="*/ 1 w 30"/>
                <a:gd name="T37" fmla="*/ 0 h 59"/>
                <a:gd name="T38" fmla="*/ 1 w 30"/>
                <a:gd name="T39" fmla="*/ 0 h 59"/>
                <a:gd name="T40" fmla="*/ 1 w 30"/>
                <a:gd name="T41" fmla="*/ 0 h 59"/>
                <a:gd name="T42" fmla="*/ 1 w 30"/>
                <a:gd name="T43" fmla="*/ 0 h 59"/>
                <a:gd name="T44" fmla="*/ 1 w 30"/>
                <a:gd name="T45" fmla="*/ 0 h 59"/>
                <a:gd name="T46" fmla="*/ 1 w 30"/>
                <a:gd name="T47" fmla="*/ 0 h 59"/>
                <a:gd name="T48" fmla="*/ 1 w 30"/>
                <a:gd name="T49" fmla="*/ 0 h 59"/>
                <a:gd name="T50" fmla="*/ 1 w 30"/>
                <a:gd name="T51" fmla="*/ 0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9"/>
                <a:gd name="T80" fmla="*/ 30 w 30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09" name="Freeform 21"/>
            <p:cNvSpPr>
              <a:spLocks/>
            </p:cNvSpPr>
            <p:nvPr/>
          </p:nvSpPr>
          <p:spPr bwMode="auto">
            <a:xfrm>
              <a:off x="3051" y="2240"/>
              <a:ext cx="9" cy="23"/>
            </a:xfrm>
            <a:custGeom>
              <a:avLst/>
              <a:gdLst>
                <a:gd name="T0" fmla="*/ 1 w 17"/>
                <a:gd name="T1" fmla="*/ 0 h 46"/>
                <a:gd name="T2" fmla="*/ 1 w 17"/>
                <a:gd name="T3" fmla="*/ 1 h 46"/>
                <a:gd name="T4" fmla="*/ 1 w 17"/>
                <a:gd name="T5" fmla="*/ 1 h 46"/>
                <a:gd name="T6" fmla="*/ 1 w 17"/>
                <a:gd name="T7" fmla="*/ 1 h 46"/>
                <a:gd name="T8" fmla="*/ 1 w 17"/>
                <a:gd name="T9" fmla="*/ 1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w 17"/>
                <a:gd name="T19" fmla="*/ 1 h 46"/>
                <a:gd name="T20" fmla="*/ 0 w 17"/>
                <a:gd name="T21" fmla="*/ 1 h 46"/>
                <a:gd name="T22" fmla="*/ 1 w 17"/>
                <a:gd name="T23" fmla="*/ 1 h 46"/>
                <a:gd name="T24" fmla="*/ 1 w 17"/>
                <a:gd name="T25" fmla="*/ 1 h 46"/>
                <a:gd name="T26" fmla="*/ 1 w 17"/>
                <a:gd name="T27" fmla="*/ 1 h 46"/>
                <a:gd name="T28" fmla="*/ 1 w 17"/>
                <a:gd name="T29" fmla="*/ 1 h 46"/>
                <a:gd name="T30" fmla="*/ 1 w 17"/>
                <a:gd name="T31" fmla="*/ 1 h 46"/>
                <a:gd name="T32" fmla="*/ 1 w 17"/>
                <a:gd name="T33" fmla="*/ 1 h 46"/>
                <a:gd name="T34" fmla="*/ 1 w 17"/>
                <a:gd name="T35" fmla="*/ 1 h 46"/>
                <a:gd name="T36" fmla="*/ 1 w 17"/>
                <a:gd name="T37" fmla="*/ 1 h 46"/>
                <a:gd name="T38" fmla="*/ 1 w 17"/>
                <a:gd name="T39" fmla="*/ 1 h 46"/>
                <a:gd name="T40" fmla="*/ 1 w 17"/>
                <a:gd name="T41" fmla="*/ 1 h 46"/>
                <a:gd name="T42" fmla="*/ 1 w 17"/>
                <a:gd name="T43" fmla="*/ 1 h 46"/>
                <a:gd name="T44" fmla="*/ 1 w 17"/>
                <a:gd name="T45" fmla="*/ 1 h 46"/>
                <a:gd name="T46" fmla="*/ 1 w 17"/>
                <a:gd name="T47" fmla="*/ 1 h 46"/>
                <a:gd name="T48" fmla="*/ 1 w 17"/>
                <a:gd name="T49" fmla="*/ 0 h 46"/>
                <a:gd name="T50" fmla="*/ 1 w 17"/>
                <a:gd name="T51" fmla="*/ 0 h 46"/>
                <a:gd name="T52" fmla="*/ 1 w 17"/>
                <a:gd name="T53" fmla="*/ 0 h 46"/>
                <a:gd name="T54" fmla="*/ 1 w 17"/>
                <a:gd name="T55" fmla="*/ 0 h 46"/>
                <a:gd name="T56" fmla="*/ 1 w 17"/>
                <a:gd name="T57" fmla="*/ 0 h 46"/>
                <a:gd name="T58" fmla="*/ 1 w 17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6"/>
                <a:gd name="T92" fmla="*/ 17 w 17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0" name="Freeform 22"/>
            <p:cNvSpPr>
              <a:spLocks/>
            </p:cNvSpPr>
            <p:nvPr/>
          </p:nvSpPr>
          <p:spPr bwMode="auto">
            <a:xfrm>
              <a:off x="2486" y="1369"/>
              <a:ext cx="793" cy="246"/>
            </a:xfrm>
            <a:custGeom>
              <a:avLst/>
              <a:gdLst>
                <a:gd name="T0" fmla="*/ 1 w 1585"/>
                <a:gd name="T1" fmla="*/ 1 h 491"/>
                <a:gd name="T2" fmla="*/ 1 w 1585"/>
                <a:gd name="T3" fmla="*/ 1 h 491"/>
                <a:gd name="T4" fmla="*/ 1 w 1585"/>
                <a:gd name="T5" fmla="*/ 1 h 491"/>
                <a:gd name="T6" fmla="*/ 0 w 1585"/>
                <a:gd name="T7" fmla="*/ 1 h 491"/>
                <a:gd name="T8" fmla="*/ 1 w 1585"/>
                <a:gd name="T9" fmla="*/ 1 h 491"/>
                <a:gd name="T10" fmla="*/ 1 w 1585"/>
                <a:gd name="T11" fmla="*/ 1 h 491"/>
                <a:gd name="T12" fmla="*/ 1 w 1585"/>
                <a:gd name="T13" fmla="*/ 1 h 491"/>
                <a:gd name="T14" fmla="*/ 1 w 1585"/>
                <a:gd name="T15" fmla="*/ 1 h 491"/>
                <a:gd name="T16" fmla="*/ 1 w 1585"/>
                <a:gd name="T17" fmla="*/ 1 h 491"/>
                <a:gd name="T18" fmla="*/ 1 w 1585"/>
                <a:gd name="T19" fmla="*/ 1 h 491"/>
                <a:gd name="T20" fmla="*/ 1 w 1585"/>
                <a:gd name="T21" fmla="*/ 1 h 491"/>
                <a:gd name="T22" fmla="*/ 1 w 1585"/>
                <a:gd name="T23" fmla="*/ 1 h 491"/>
                <a:gd name="T24" fmla="*/ 1 w 1585"/>
                <a:gd name="T25" fmla="*/ 1 h 491"/>
                <a:gd name="T26" fmla="*/ 1 w 1585"/>
                <a:gd name="T27" fmla="*/ 1 h 491"/>
                <a:gd name="T28" fmla="*/ 1 w 1585"/>
                <a:gd name="T29" fmla="*/ 1 h 491"/>
                <a:gd name="T30" fmla="*/ 1 w 1585"/>
                <a:gd name="T31" fmla="*/ 1 h 491"/>
                <a:gd name="T32" fmla="*/ 1 w 1585"/>
                <a:gd name="T33" fmla="*/ 1 h 491"/>
                <a:gd name="T34" fmla="*/ 1 w 1585"/>
                <a:gd name="T35" fmla="*/ 1 h 491"/>
                <a:gd name="T36" fmla="*/ 1 w 1585"/>
                <a:gd name="T37" fmla="*/ 1 h 491"/>
                <a:gd name="T38" fmla="*/ 1 w 1585"/>
                <a:gd name="T39" fmla="*/ 1 h 491"/>
                <a:gd name="T40" fmla="*/ 1 w 1585"/>
                <a:gd name="T41" fmla="*/ 1 h 491"/>
                <a:gd name="T42" fmla="*/ 1 w 1585"/>
                <a:gd name="T43" fmla="*/ 1 h 491"/>
                <a:gd name="T44" fmla="*/ 1 w 1585"/>
                <a:gd name="T45" fmla="*/ 1 h 491"/>
                <a:gd name="T46" fmla="*/ 1 w 1585"/>
                <a:gd name="T47" fmla="*/ 1 h 491"/>
                <a:gd name="T48" fmla="*/ 1 w 1585"/>
                <a:gd name="T49" fmla="*/ 1 h 491"/>
                <a:gd name="T50" fmla="*/ 1 w 1585"/>
                <a:gd name="T51" fmla="*/ 1 h 491"/>
                <a:gd name="T52" fmla="*/ 1 w 1585"/>
                <a:gd name="T53" fmla="*/ 1 h 491"/>
                <a:gd name="T54" fmla="*/ 1 w 1585"/>
                <a:gd name="T55" fmla="*/ 1 h 491"/>
                <a:gd name="T56" fmla="*/ 1 w 1585"/>
                <a:gd name="T57" fmla="*/ 1 h 491"/>
                <a:gd name="T58" fmla="*/ 1 w 1585"/>
                <a:gd name="T59" fmla="*/ 1 h 491"/>
                <a:gd name="T60" fmla="*/ 1 w 1585"/>
                <a:gd name="T61" fmla="*/ 1 h 491"/>
                <a:gd name="T62" fmla="*/ 1 w 1585"/>
                <a:gd name="T63" fmla="*/ 1 h 491"/>
                <a:gd name="T64" fmla="*/ 1 w 1585"/>
                <a:gd name="T65" fmla="*/ 1 h 491"/>
                <a:gd name="T66" fmla="*/ 1 w 1585"/>
                <a:gd name="T67" fmla="*/ 1 h 491"/>
                <a:gd name="T68" fmla="*/ 1 w 1585"/>
                <a:gd name="T69" fmla="*/ 1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5"/>
                <a:gd name="T106" fmla="*/ 0 h 491"/>
                <a:gd name="T107" fmla="*/ 1585 w 1585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pic>
          <p:nvPicPr>
            <p:cNvPr id="7211" name="Freeform 2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1" y="1420"/>
              <a:ext cx="1006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2" name="Freeform 24"/>
            <p:cNvSpPr>
              <a:spLocks/>
            </p:cNvSpPr>
            <p:nvPr/>
          </p:nvSpPr>
          <p:spPr bwMode="auto">
            <a:xfrm>
              <a:off x="2484" y="1363"/>
              <a:ext cx="803" cy="251"/>
            </a:xfrm>
            <a:custGeom>
              <a:avLst/>
              <a:gdLst>
                <a:gd name="T0" fmla="*/ 1 w 1605"/>
                <a:gd name="T1" fmla="*/ 1 h 502"/>
                <a:gd name="T2" fmla="*/ 1 w 1605"/>
                <a:gd name="T3" fmla="*/ 1 h 502"/>
                <a:gd name="T4" fmla="*/ 1 w 1605"/>
                <a:gd name="T5" fmla="*/ 1 h 502"/>
                <a:gd name="T6" fmla="*/ 1 w 1605"/>
                <a:gd name="T7" fmla="*/ 1 h 502"/>
                <a:gd name="T8" fmla="*/ 1 w 1605"/>
                <a:gd name="T9" fmla="*/ 1 h 502"/>
                <a:gd name="T10" fmla="*/ 1 w 1605"/>
                <a:gd name="T11" fmla="*/ 1 h 502"/>
                <a:gd name="T12" fmla="*/ 1 w 1605"/>
                <a:gd name="T13" fmla="*/ 1 h 502"/>
                <a:gd name="T14" fmla="*/ 1 w 1605"/>
                <a:gd name="T15" fmla="*/ 1 h 502"/>
                <a:gd name="T16" fmla="*/ 1 w 1605"/>
                <a:gd name="T17" fmla="*/ 1 h 502"/>
                <a:gd name="T18" fmla="*/ 1 w 1605"/>
                <a:gd name="T19" fmla="*/ 1 h 502"/>
                <a:gd name="T20" fmla="*/ 1 w 1605"/>
                <a:gd name="T21" fmla="*/ 1 h 502"/>
                <a:gd name="T22" fmla="*/ 1 w 1605"/>
                <a:gd name="T23" fmla="*/ 1 h 502"/>
                <a:gd name="T24" fmla="*/ 1 w 1605"/>
                <a:gd name="T25" fmla="*/ 1 h 502"/>
                <a:gd name="T26" fmla="*/ 1 w 1605"/>
                <a:gd name="T27" fmla="*/ 1 h 502"/>
                <a:gd name="T28" fmla="*/ 1 w 1605"/>
                <a:gd name="T29" fmla="*/ 1 h 502"/>
                <a:gd name="T30" fmla="*/ 1 w 1605"/>
                <a:gd name="T31" fmla="*/ 1 h 502"/>
                <a:gd name="T32" fmla="*/ 1 w 1605"/>
                <a:gd name="T33" fmla="*/ 1 h 502"/>
                <a:gd name="T34" fmla="*/ 1 w 1605"/>
                <a:gd name="T35" fmla="*/ 1 h 502"/>
                <a:gd name="T36" fmla="*/ 1 w 1605"/>
                <a:gd name="T37" fmla="*/ 1 h 502"/>
                <a:gd name="T38" fmla="*/ 1 w 1605"/>
                <a:gd name="T39" fmla="*/ 1 h 502"/>
                <a:gd name="T40" fmla="*/ 1 w 1605"/>
                <a:gd name="T41" fmla="*/ 1 h 502"/>
                <a:gd name="T42" fmla="*/ 1 w 1605"/>
                <a:gd name="T43" fmla="*/ 1 h 502"/>
                <a:gd name="T44" fmla="*/ 1 w 1605"/>
                <a:gd name="T45" fmla="*/ 1 h 502"/>
                <a:gd name="T46" fmla="*/ 1 w 1605"/>
                <a:gd name="T47" fmla="*/ 1 h 502"/>
                <a:gd name="T48" fmla="*/ 1 w 1605"/>
                <a:gd name="T49" fmla="*/ 1 h 502"/>
                <a:gd name="T50" fmla="*/ 1 w 1605"/>
                <a:gd name="T51" fmla="*/ 1 h 502"/>
                <a:gd name="T52" fmla="*/ 1 w 1605"/>
                <a:gd name="T53" fmla="*/ 1 h 502"/>
                <a:gd name="T54" fmla="*/ 1 w 1605"/>
                <a:gd name="T55" fmla="*/ 1 h 502"/>
                <a:gd name="T56" fmla="*/ 1 w 1605"/>
                <a:gd name="T57" fmla="*/ 1 h 502"/>
                <a:gd name="T58" fmla="*/ 1 w 1605"/>
                <a:gd name="T59" fmla="*/ 1 h 502"/>
                <a:gd name="T60" fmla="*/ 1 w 1605"/>
                <a:gd name="T61" fmla="*/ 1 h 502"/>
                <a:gd name="T62" fmla="*/ 1 w 1605"/>
                <a:gd name="T63" fmla="*/ 1 h 502"/>
                <a:gd name="T64" fmla="*/ 1 w 1605"/>
                <a:gd name="T65" fmla="*/ 1 h 502"/>
                <a:gd name="T66" fmla="*/ 1 w 1605"/>
                <a:gd name="T67" fmla="*/ 1 h 502"/>
                <a:gd name="T68" fmla="*/ 1 w 1605"/>
                <a:gd name="T69" fmla="*/ 1 h 502"/>
                <a:gd name="T70" fmla="*/ 1 w 1605"/>
                <a:gd name="T71" fmla="*/ 1 h 502"/>
                <a:gd name="T72" fmla="*/ 1 w 1605"/>
                <a:gd name="T73" fmla="*/ 1 h 502"/>
                <a:gd name="T74" fmla="*/ 1 w 1605"/>
                <a:gd name="T75" fmla="*/ 1 h 502"/>
                <a:gd name="T76" fmla="*/ 1 w 1605"/>
                <a:gd name="T77" fmla="*/ 1 h 502"/>
                <a:gd name="T78" fmla="*/ 1 w 1605"/>
                <a:gd name="T79" fmla="*/ 1 h 502"/>
                <a:gd name="T80" fmla="*/ 1 w 1605"/>
                <a:gd name="T81" fmla="*/ 1 h 502"/>
                <a:gd name="T82" fmla="*/ 1 w 1605"/>
                <a:gd name="T83" fmla="*/ 1 h 502"/>
                <a:gd name="T84" fmla="*/ 1 w 1605"/>
                <a:gd name="T85" fmla="*/ 1 h 502"/>
                <a:gd name="T86" fmla="*/ 1 w 1605"/>
                <a:gd name="T87" fmla="*/ 1 h 502"/>
                <a:gd name="T88" fmla="*/ 1 w 1605"/>
                <a:gd name="T89" fmla="*/ 1 h 502"/>
                <a:gd name="T90" fmla="*/ 1 w 1605"/>
                <a:gd name="T91" fmla="*/ 1 h 502"/>
                <a:gd name="T92" fmla="*/ 1 w 1605"/>
                <a:gd name="T93" fmla="*/ 1 h 502"/>
                <a:gd name="T94" fmla="*/ 1 w 1605"/>
                <a:gd name="T95" fmla="*/ 1 h 502"/>
                <a:gd name="T96" fmla="*/ 1 w 1605"/>
                <a:gd name="T97" fmla="*/ 1 h 502"/>
                <a:gd name="T98" fmla="*/ 1 w 1605"/>
                <a:gd name="T99" fmla="*/ 1 h 502"/>
                <a:gd name="T100" fmla="*/ 1 w 1605"/>
                <a:gd name="T101" fmla="*/ 1 h 502"/>
                <a:gd name="T102" fmla="*/ 1 w 1605"/>
                <a:gd name="T103" fmla="*/ 1 h 502"/>
                <a:gd name="T104" fmla="*/ 1 w 1605"/>
                <a:gd name="T105" fmla="*/ 1 h 502"/>
                <a:gd name="T106" fmla="*/ 1 w 1605"/>
                <a:gd name="T107" fmla="*/ 1 h 502"/>
                <a:gd name="T108" fmla="*/ 1 w 1605"/>
                <a:gd name="T109" fmla="*/ 1 h 502"/>
                <a:gd name="T110" fmla="*/ 1 w 1605"/>
                <a:gd name="T111" fmla="*/ 1 h 502"/>
                <a:gd name="T112" fmla="*/ 1 w 1605"/>
                <a:gd name="T113" fmla="*/ 1 h 502"/>
                <a:gd name="T114" fmla="*/ 1 w 1605"/>
                <a:gd name="T115" fmla="*/ 1 h 502"/>
                <a:gd name="T116" fmla="*/ 1 w 1605"/>
                <a:gd name="T117" fmla="*/ 1 h 502"/>
                <a:gd name="T118" fmla="*/ 0 w 1605"/>
                <a:gd name="T119" fmla="*/ 1 h 502"/>
                <a:gd name="T120" fmla="*/ 1 w 1605"/>
                <a:gd name="T121" fmla="*/ 1 h 502"/>
                <a:gd name="T122" fmla="*/ 1 w 1605"/>
                <a:gd name="T123" fmla="*/ 1 h 502"/>
                <a:gd name="T124" fmla="*/ 1 w 1605"/>
                <a:gd name="T125" fmla="*/ 1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5"/>
                <a:gd name="T190" fmla="*/ 0 h 502"/>
                <a:gd name="T191" fmla="*/ 1605 w 1605"/>
                <a:gd name="T192" fmla="*/ 502 h 5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3" name="Freeform 25"/>
            <p:cNvSpPr>
              <a:spLocks/>
            </p:cNvSpPr>
            <p:nvPr/>
          </p:nvSpPr>
          <p:spPr bwMode="auto">
            <a:xfrm>
              <a:off x="2483" y="1414"/>
              <a:ext cx="780" cy="213"/>
            </a:xfrm>
            <a:custGeom>
              <a:avLst/>
              <a:gdLst>
                <a:gd name="T0" fmla="*/ 1 w 1560"/>
                <a:gd name="T1" fmla="*/ 1 h 425"/>
                <a:gd name="T2" fmla="*/ 1 w 1560"/>
                <a:gd name="T3" fmla="*/ 1 h 425"/>
                <a:gd name="T4" fmla="*/ 1 w 1560"/>
                <a:gd name="T5" fmla="*/ 1 h 425"/>
                <a:gd name="T6" fmla="*/ 1 w 1560"/>
                <a:gd name="T7" fmla="*/ 1 h 425"/>
                <a:gd name="T8" fmla="*/ 1 w 1560"/>
                <a:gd name="T9" fmla="*/ 1 h 425"/>
                <a:gd name="T10" fmla="*/ 1 w 1560"/>
                <a:gd name="T11" fmla="*/ 1 h 425"/>
                <a:gd name="T12" fmla="*/ 1 w 1560"/>
                <a:gd name="T13" fmla="*/ 1 h 425"/>
                <a:gd name="T14" fmla="*/ 1 w 1560"/>
                <a:gd name="T15" fmla="*/ 1 h 425"/>
                <a:gd name="T16" fmla="*/ 1 w 1560"/>
                <a:gd name="T17" fmla="*/ 1 h 425"/>
                <a:gd name="T18" fmla="*/ 1 w 1560"/>
                <a:gd name="T19" fmla="*/ 1 h 425"/>
                <a:gd name="T20" fmla="*/ 1 w 1560"/>
                <a:gd name="T21" fmla="*/ 1 h 425"/>
                <a:gd name="T22" fmla="*/ 1 w 1560"/>
                <a:gd name="T23" fmla="*/ 1 h 425"/>
                <a:gd name="T24" fmla="*/ 1 w 1560"/>
                <a:gd name="T25" fmla="*/ 1 h 425"/>
                <a:gd name="T26" fmla="*/ 1 w 1560"/>
                <a:gd name="T27" fmla="*/ 1 h 425"/>
                <a:gd name="T28" fmla="*/ 1 w 1560"/>
                <a:gd name="T29" fmla="*/ 1 h 425"/>
                <a:gd name="T30" fmla="*/ 1 w 1560"/>
                <a:gd name="T31" fmla="*/ 1 h 425"/>
                <a:gd name="T32" fmla="*/ 1 w 1560"/>
                <a:gd name="T33" fmla="*/ 1 h 425"/>
                <a:gd name="T34" fmla="*/ 1 w 1560"/>
                <a:gd name="T35" fmla="*/ 1 h 425"/>
                <a:gd name="T36" fmla="*/ 1 w 1560"/>
                <a:gd name="T37" fmla="*/ 1 h 425"/>
                <a:gd name="T38" fmla="*/ 1 w 1560"/>
                <a:gd name="T39" fmla="*/ 1 h 425"/>
                <a:gd name="T40" fmla="*/ 1 w 1560"/>
                <a:gd name="T41" fmla="*/ 1 h 425"/>
                <a:gd name="T42" fmla="*/ 1 w 1560"/>
                <a:gd name="T43" fmla="*/ 1 h 425"/>
                <a:gd name="T44" fmla="*/ 1 w 1560"/>
                <a:gd name="T45" fmla="*/ 1 h 425"/>
                <a:gd name="T46" fmla="*/ 1 w 1560"/>
                <a:gd name="T47" fmla="*/ 1 h 425"/>
                <a:gd name="T48" fmla="*/ 1 w 1560"/>
                <a:gd name="T49" fmla="*/ 1 h 425"/>
                <a:gd name="T50" fmla="*/ 1 w 1560"/>
                <a:gd name="T51" fmla="*/ 1 h 425"/>
                <a:gd name="T52" fmla="*/ 1 w 1560"/>
                <a:gd name="T53" fmla="*/ 1 h 425"/>
                <a:gd name="T54" fmla="*/ 1 w 1560"/>
                <a:gd name="T55" fmla="*/ 1 h 425"/>
                <a:gd name="T56" fmla="*/ 1 w 1560"/>
                <a:gd name="T57" fmla="*/ 1 h 425"/>
                <a:gd name="T58" fmla="*/ 1 w 1560"/>
                <a:gd name="T59" fmla="*/ 1 h 425"/>
                <a:gd name="T60" fmla="*/ 1 w 1560"/>
                <a:gd name="T61" fmla="*/ 1 h 425"/>
                <a:gd name="T62" fmla="*/ 1 w 1560"/>
                <a:gd name="T63" fmla="*/ 1 h 425"/>
                <a:gd name="T64" fmla="*/ 1 w 1560"/>
                <a:gd name="T65" fmla="*/ 1 h 425"/>
                <a:gd name="T66" fmla="*/ 1 w 1560"/>
                <a:gd name="T67" fmla="*/ 1 h 425"/>
                <a:gd name="T68" fmla="*/ 1 w 1560"/>
                <a:gd name="T69" fmla="*/ 1 h 425"/>
                <a:gd name="T70" fmla="*/ 1 w 1560"/>
                <a:gd name="T71" fmla="*/ 1 h 425"/>
                <a:gd name="T72" fmla="*/ 1 w 1560"/>
                <a:gd name="T73" fmla="*/ 1 h 425"/>
                <a:gd name="T74" fmla="*/ 1 w 1560"/>
                <a:gd name="T75" fmla="*/ 1 h 425"/>
                <a:gd name="T76" fmla="*/ 1 w 1560"/>
                <a:gd name="T77" fmla="*/ 1 h 425"/>
                <a:gd name="T78" fmla="*/ 1 w 1560"/>
                <a:gd name="T79" fmla="*/ 1 h 425"/>
                <a:gd name="T80" fmla="*/ 1 w 1560"/>
                <a:gd name="T81" fmla="*/ 1 h 425"/>
                <a:gd name="T82" fmla="*/ 1 w 1560"/>
                <a:gd name="T83" fmla="*/ 1 h 425"/>
                <a:gd name="T84" fmla="*/ 1 w 1560"/>
                <a:gd name="T85" fmla="*/ 0 h 425"/>
                <a:gd name="T86" fmla="*/ 1 w 1560"/>
                <a:gd name="T87" fmla="*/ 0 h 425"/>
                <a:gd name="T88" fmla="*/ 1 w 1560"/>
                <a:gd name="T89" fmla="*/ 1 h 425"/>
                <a:gd name="T90" fmla="*/ 1 w 1560"/>
                <a:gd name="T91" fmla="*/ 1 h 425"/>
                <a:gd name="T92" fmla="*/ 1 w 1560"/>
                <a:gd name="T93" fmla="*/ 1 h 425"/>
                <a:gd name="T94" fmla="*/ 1 w 1560"/>
                <a:gd name="T95" fmla="*/ 1 h 425"/>
                <a:gd name="T96" fmla="*/ 1 w 1560"/>
                <a:gd name="T97" fmla="*/ 1 h 425"/>
                <a:gd name="T98" fmla="*/ 1 w 1560"/>
                <a:gd name="T99" fmla="*/ 1 h 4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0"/>
                <a:gd name="T151" fmla="*/ 0 h 425"/>
                <a:gd name="T152" fmla="*/ 1560 w 1560"/>
                <a:gd name="T153" fmla="*/ 425 h 4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4" name="Freeform 26"/>
            <p:cNvSpPr>
              <a:spLocks/>
            </p:cNvSpPr>
            <p:nvPr/>
          </p:nvSpPr>
          <p:spPr bwMode="auto">
            <a:xfrm>
              <a:off x="2327" y="1563"/>
              <a:ext cx="308" cy="530"/>
            </a:xfrm>
            <a:custGeom>
              <a:avLst/>
              <a:gdLst>
                <a:gd name="T0" fmla="*/ 1 w 616"/>
                <a:gd name="T1" fmla="*/ 0 h 1061"/>
                <a:gd name="T2" fmla="*/ 1 w 616"/>
                <a:gd name="T3" fmla="*/ 0 h 1061"/>
                <a:gd name="T4" fmla="*/ 1 w 616"/>
                <a:gd name="T5" fmla="*/ 0 h 1061"/>
                <a:gd name="T6" fmla="*/ 1 w 616"/>
                <a:gd name="T7" fmla="*/ 0 h 1061"/>
                <a:gd name="T8" fmla="*/ 1 w 616"/>
                <a:gd name="T9" fmla="*/ 0 h 1061"/>
                <a:gd name="T10" fmla="*/ 1 w 616"/>
                <a:gd name="T11" fmla="*/ 0 h 1061"/>
                <a:gd name="T12" fmla="*/ 1 w 616"/>
                <a:gd name="T13" fmla="*/ 0 h 1061"/>
                <a:gd name="T14" fmla="*/ 1 w 616"/>
                <a:gd name="T15" fmla="*/ 0 h 1061"/>
                <a:gd name="T16" fmla="*/ 1 w 616"/>
                <a:gd name="T17" fmla="*/ 0 h 1061"/>
                <a:gd name="T18" fmla="*/ 1 w 616"/>
                <a:gd name="T19" fmla="*/ 0 h 1061"/>
                <a:gd name="T20" fmla="*/ 1 w 616"/>
                <a:gd name="T21" fmla="*/ 0 h 1061"/>
                <a:gd name="T22" fmla="*/ 1 w 616"/>
                <a:gd name="T23" fmla="*/ 0 h 1061"/>
                <a:gd name="T24" fmla="*/ 1 w 616"/>
                <a:gd name="T25" fmla="*/ 0 h 1061"/>
                <a:gd name="T26" fmla="*/ 1 w 616"/>
                <a:gd name="T27" fmla="*/ 0 h 1061"/>
                <a:gd name="T28" fmla="*/ 1 w 616"/>
                <a:gd name="T29" fmla="*/ 0 h 1061"/>
                <a:gd name="T30" fmla="*/ 1 w 616"/>
                <a:gd name="T31" fmla="*/ 0 h 1061"/>
                <a:gd name="T32" fmla="*/ 1 w 616"/>
                <a:gd name="T33" fmla="*/ 0 h 1061"/>
                <a:gd name="T34" fmla="*/ 1 w 616"/>
                <a:gd name="T35" fmla="*/ 0 h 1061"/>
                <a:gd name="T36" fmla="*/ 1 w 616"/>
                <a:gd name="T37" fmla="*/ 0 h 1061"/>
                <a:gd name="T38" fmla="*/ 1 w 616"/>
                <a:gd name="T39" fmla="*/ 0 h 1061"/>
                <a:gd name="T40" fmla="*/ 1 w 616"/>
                <a:gd name="T41" fmla="*/ 0 h 1061"/>
                <a:gd name="T42" fmla="*/ 1 w 616"/>
                <a:gd name="T43" fmla="*/ 0 h 1061"/>
                <a:gd name="T44" fmla="*/ 1 w 616"/>
                <a:gd name="T45" fmla="*/ 0 h 1061"/>
                <a:gd name="T46" fmla="*/ 1 w 616"/>
                <a:gd name="T47" fmla="*/ 0 h 1061"/>
                <a:gd name="T48" fmla="*/ 1 w 616"/>
                <a:gd name="T49" fmla="*/ 0 h 1061"/>
                <a:gd name="T50" fmla="*/ 1 w 616"/>
                <a:gd name="T51" fmla="*/ 0 h 1061"/>
                <a:gd name="T52" fmla="*/ 1 w 616"/>
                <a:gd name="T53" fmla="*/ 0 h 1061"/>
                <a:gd name="T54" fmla="*/ 1 w 616"/>
                <a:gd name="T55" fmla="*/ 0 h 1061"/>
                <a:gd name="T56" fmla="*/ 1 w 616"/>
                <a:gd name="T57" fmla="*/ 0 h 1061"/>
                <a:gd name="T58" fmla="*/ 1 w 616"/>
                <a:gd name="T59" fmla="*/ 0 h 1061"/>
                <a:gd name="T60" fmla="*/ 1 w 616"/>
                <a:gd name="T61" fmla="*/ 0 h 1061"/>
                <a:gd name="T62" fmla="*/ 1 w 616"/>
                <a:gd name="T63" fmla="*/ 0 h 1061"/>
                <a:gd name="T64" fmla="*/ 1 w 616"/>
                <a:gd name="T65" fmla="*/ 0 h 1061"/>
                <a:gd name="T66" fmla="*/ 1 w 616"/>
                <a:gd name="T67" fmla="*/ 0 h 1061"/>
                <a:gd name="T68" fmla="*/ 1 w 616"/>
                <a:gd name="T69" fmla="*/ 0 h 1061"/>
                <a:gd name="T70" fmla="*/ 1 w 616"/>
                <a:gd name="T71" fmla="*/ 0 h 1061"/>
                <a:gd name="T72" fmla="*/ 1 w 616"/>
                <a:gd name="T73" fmla="*/ 0 h 1061"/>
                <a:gd name="T74" fmla="*/ 1 w 616"/>
                <a:gd name="T75" fmla="*/ 0 h 1061"/>
                <a:gd name="T76" fmla="*/ 1 w 616"/>
                <a:gd name="T77" fmla="*/ 0 h 1061"/>
                <a:gd name="T78" fmla="*/ 1 w 616"/>
                <a:gd name="T79" fmla="*/ 0 h 1061"/>
                <a:gd name="T80" fmla="*/ 1 w 616"/>
                <a:gd name="T81" fmla="*/ 0 h 1061"/>
                <a:gd name="T82" fmla="*/ 1 w 616"/>
                <a:gd name="T83" fmla="*/ 0 h 1061"/>
                <a:gd name="T84" fmla="*/ 1 w 616"/>
                <a:gd name="T85" fmla="*/ 0 h 1061"/>
                <a:gd name="T86" fmla="*/ 1 w 616"/>
                <a:gd name="T87" fmla="*/ 0 h 1061"/>
                <a:gd name="T88" fmla="*/ 1 w 616"/>
                <a:gd name="T89" fmla="*/ 0 h 1061"/>
                <a:gd name="T90" fmla="*/ 1 w 616"/>
                <a:gd name="T91" fmla="*/ 0 h 1061"/>
                <a:gd name="T92" fmla="*/ 1 w 616"/>
                <a:gd name="T93" fmla="*/ 0 h 1061"/>
                <a:gd name="T94" fmla="*/ 1 w 616"/>
                <a:gd name="T95" fmla="*/ 0 h 10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1061"/>
                <a:gd name="T146" fmla="*/ 616 w 616"/>
                <a:gd name="T147" fmla="*/ 1061 h 10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5" name="Freeform 27"/>
            <p:cNvSpPr>
              <a:spLocks/>
            </p:cNvSpPr>
            <p:nvPr/>
          </p:nvSpPr>
          <p:spPr bwMode="auto">
            <a:xfrm>
              <a:off x="2444" y="1943"/>
              <a:ext cx="828" cy="206"/>
            </a:xfrm>
            <a:custGeom>
              <a:avLst/>
              <a:gdLst>
                <a:gd name="T0" fmla="*/ 1 w 1655"/>
                <a:gd name="T1" fmla="*/ 1 h 412"/>
                <a:gd name="T2" fmla="*/ 1 w 1655"/>
                <a:gd name="T3" fmla="*/ 1 h 412"/>
                <a:gd name="T4" fmla="*/ 1 w 1655"/>
                <a:gd name="T5" fmla="*/ 1 h 412"/>
                <a:gd name="T6" fmla="*/ 1 w 1655"/>
                <a:gd name="T7" fmla="*/ 1 h 412"/>
                <a:gd name="T8" fmla="*/ 1 w 1655"/>
                <a:gd name="T9" fmla="*/ 1 h 412"/>
                <a:gd name="T10" fmla="*/ 1 w 1655"/>
                <a:gd name="T11" fmla="*/ 1 h 412"/>
                <a:gd name="T12" fmla="*/ 1 w 1655"/>
                <a:gd name="T13" fmla="*/ 1 h 412"/>
                <a:gd name="T14" fmla="*/ 1 w 1655"/>
                <a:gd name="T15" fmla="*/ 1 h 412"/>
                <a:gd name="T16" fmla="*/ 1 w 1655"/>
                <a:gd name="T17" fmla="*/ 1 h 412"/>
                <a:gd name="T18" fmla="*/ 1 w 1655"/>
                <a:gd name="T19" fmla="*/ 1 h 412"/>
                <a:gd name="T20" fmla="*/ 1 w 1655"/>
                <a:gd name="T21" fmla="*/ 1 h 412"/>
                <a:gd name="T22" fmla="*/ 1 w 1655"/>
                <a:gd name="T23" fmla="*/ 1 h 412"/>
                <a:gd name="T24" fmla="*/ 1 w 1655"/>
                <a:gd name="T25" fmla="*/ 1 h 412"/>
                <a:gd name="T26" fmla="*/ 1 w 1655"/>
                <a:gd name="T27" fmla="*/ 1 h 412"/>
                <a:gd name="T28" fmla="*/ 1 w 1655"/>
                <a:gd name="T29" fmla="*/ 1 h 412"/>
                <a:gd name="T30" fmla="*/ 1 w 1655"/>
                <a:gd name="T31" fmla="*/ 1 h 412"/>
                <a:gd name="T32" fmla="*/ 1 w 1655"/>
                <a:gd name="T33" fmla="*/ 1 h 412"/>
                <a:gd name="T34" fmla="*/ 1 w 1655"/>
                <a:gd name="T35" fmla="*/ 1 h 412"/>
                <a:gd name="T36" fmla="*/ 1 w 1655"/>
                <a:gd name="T37" fmla="*/ 1 h 412"/>
                <a:gd name="T38" fmla="*/ 1 w 1655"/>
                <a:gd name="T39" fmla="*/ 1 h 412"/>
                <a:gd name="T40" fmla="*/ 1 w 1655"/>
                <a:gd name="T41" fmla="*/ 1 h 412"/>
                <a:gd name="T42" fmla="*/ 1 w 1655"/>
                <a:gd name="T43" fmla="*/ 1 h 412"/>
                <a:gd name="T44" fmla="*/ 1 w 1655"/>
                <a:gd name="T45" fmla="*/ 1 h 412"/>
                <a:gd name="T46" fmla="*/ 1 w 1655"/>
                <a:gd name="T47" fmla="*/ 1 h 412"/>
                <a:gd name="T48" fmla="*/ 1 w 1655"/>
                <a:gd name="T49" fmla="*/ 1 h 412"/>
                <a:gd name="T50" fmla="*/ 1 w 1655"/>
                <a:gd name="T51" fmla="*/ 1 h 412"/>
                <a:gd name="T52" fmla="*/ 1 w 1655"/>
                <a:gd name="T53" fmla="*/ 1 h 412"/>
                <a:gd name="T54" fmla="*/ 1 w 1655"/>
                <a:gd name="T55" fmla="*/ 1 h 412"/>
                <a:gd name="T56" fmla="*/ 1 w 1655"/>
                <a:gd name="T57" fmla="*/ 1 h 412"/>
                <a:gd name="T58" fmla="*/ 1 w 1655"/>
                <a:gd name="T59" fmla="*/ 1 h 412"/>
                <a:gd name="T60" fmla="*/ 1 w 1655"/>
                <a:gd name="T61" fmla="*/ 1 h 412"/>
                <a:gd name="T62" fmla="*/ 1 w 1655"/>
                <a:gd name="T63" fmla="*/ 1 h 412"/>
                <a:gd name="T64" fmla="*/ 1 w 1655"/>
                <a:gd name="T65" fmla="*/ 1 h 412"/>
                <a:gd name="T66" fmla="*/ 1 w 1655"/>
                <a:gd name="T67" fmla="*/ 1 h 412"/>
                <a:gd name="T68" fmla="*/ 1 w 1655"/>
                <a:gd name="T69" fmla="*/ 1 h 412"/>
                <a:gd name="T70" fmla="*/ 1 w 1655"/>
                <a:gd name="T71" fmla="*/ 1 h 412"/>
                <a:gd name="T72" fmla="*/ 1 w 1655"/>
                <a:gd name="T73" fmla="*/ 1 h 412"/>
                <a:gd name="T74" fmla="*/ 1 w 1655"/>
                <a:gd name="T75" fmla="*/ 1 h 412"/>
                <a:gd name="T76" fmla="*/ 1 w 1655"/>
                <a:gd name="T77" fmla="*/ 1 h 412"/>
                <a:gd name="T78" fmla="*/ 1 w 1655"/>
                <a:gd name="T79" fmla="*/ 1 h 412"/>
                <a:gd name="T80" fmla="*/ 1 w 1655"/>
                <a:gd name="T81" fmla="*/ 1 h 412"/>
                <a:gd name="T82" fmla="*/ 1 w 1655"/>
                <a:gd name="T83" fmla="*/ 1 h 412"/>
                <a:gd name="T84" fmla="*/ 1 w 1655"/>
                <a:gd name="T85" fmla="*/ 1 h 412"/>
                <a:gd name="T86" fmla="*/ 1 w 1655"/>
                <a:gd name="T87" fmla="*/ 1 h 412"/>
                <a:gd name="T88" fmla="*/ 1 w 1655"/>
                <a:gd name="T89" fmla="*/ 1 h 412"/>
                <a:gd name="T90" fmla="*/ 1 w 1655"/>
                <a:gd name="T91" fmla="*/ 1 h 412"/>
                <a:gd name="T92" fmla="*/ 1 w 1655"/>
                <a:gd name="T93" fmla="*/ 1 h 412"/>
                <a:gd name="T94" fmla="*/ 1 w 1655"/>
                <a:gd name="T95" fmla="*/ 1 h 412"/>
                <a:gd name="T96" fmla="*/ 1 w 1655"/>
                <a:gd name="T97" fmla="*/ 1 h 412"/>
                <a:gd name="T98" fmla="*/ 1 w 1655"/>
                <a:gd name="T99" fmla="*/ 1 h 412"/>
                <a:gd name="T100" fmla="*/ 1 w 1655"/>
                <a:gd name="T101" fmla="*/ 1 h 412"/>
                <a:gd name="T102" fmla="*/ 1 w 1655"/>
                <a:gd name="T103" fmla="*/ 1 h 412"/>
                <a:gd name="T104" fmla="*/ 1 w 1655"/>
                <a:gd name="T105" fmla="*/ 1 h 412"/>
                <a:gd name="T106" fmla="*/ 1 w 1655"/>
                <a:gd name="T107" fmla="*/ 1 h 412"/>
                <a:gd name="T108" fmla="*/ 1 w 1655"/>
                <a:gd name="T109" fmla="*/ 1 h 412"/>
                <a:gd name="T110" fmla="*/ 1 w 1655"/>
                <a:gd name="T111" fmla="*/ 1 h 412"/>
                <a:gd name="T112" fmla="*/ 1 w 1655"/>
                <a:gd name="T113" fmla="*/ 1 h 412"/>
                <a:gd name="T114" fmla="*/ 1 w 1655"/>
                <a:gd name="T115" fmla="*/ 1 h 412"/>
                <a:gd name="T116" fmla="*/ 1 w 1655"/>
                <a:gd name="T117" fmla="*/ 1 h 412"/>
                <a:gd name="T118" fmla="*/ 0 w 1655"/>
                <a:gd name="T119" fmla="*/ 1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5"/>
                <a:gd name="T181" fmla="*/ 0 h 412"/>
                <a:gd name="T182" fmla="*/ 1655 w 1655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6" name="Freeform 28"/>
            <p:cNvSpPr>
              <a:spLocks/>
            </p:cNvSpPr>
            <p:nvPr/>
          </p:nvSpPr>
          <p:spPr bwMode="auto">
            <a:xfrm>
              <a:off x="3238" y="1639"/>
              <a:ext cx="131" cy="473"/>
            </a:xfrm>
            <a:custGeom>
              <a:avLst/>
              <a:gdLst>
                <a:gd name="T0" fmla="*/ 0 w 263"/>
                <a:gd name="T1" fmla="*/ 1 h 945"/>
                <a:gd name="T2" fmla="*/ 0 w 263"/>
                <a:gd name="T3" fmla="*/ 1 h 945"/>
                <a:gd name="T4" fmla="*/ 0 w 263"/>
                <a:gd name="T5" fmla="*/ 1 h 945"/>
                <a:gd name="T6" fmla="*/ 0 w 263"/>
                <a:gd name="T7" fmla="*/ 1 h 945"/>
                <a:gd name="T8" fmla="*/ 0 w 263"/>
                <a:gd name="T9" fmla="*/ 1 h 945"/>
                <a:gd name="T10" fmla="*/ 0 w 263"/>
                <a:gd name="T11" fmla="*/ 1 h 945"/>
                <a:gd name="T12" fmla="*/ 0 w 263"/>
                <a:gd name="T13" fmla="*/ 1 h 945"/>
                <a:gd name="T14" fmla="*/ 0 w 263"/>
                <a:gd name="T15" fmla="*/ 1 h 945"/>
                <a:gd name="T16" fmla="*/ 0 w 263"/>
                <a:gd name="T17" fmla="*/ 1 h 945"/>
                <a:gd name="T18" fmla="*/ 0 w 263"/>
                <a:gd name="T19" fmla="*/ 1 h 945"/>
                <a:gd name="T20" fmla="*/ 0 w 263"/>
                <a:gd name="T21" fmla="*/ 1 h 945"/>
                <a:gd name="T22" fmla="*/ 0 w 263"/>
                <a:gd name="T23" fmla="*/ 1 h 945"/>
                <a:gd name="T24" fmla="*/ 0 w 263"/>
                <a:gd name="T25" fmla="*/ 1 h 945"/>
                <a:gd name="T26" fmla="*/ 0 w 263"/>
                <a:gd name="T27" fmla="*/ 1 h 945"/>
                <a:gd name="T28" fmla="*/ 0 w 263"/>
                <a:gd name="T29" fmla="*/ 1 h 945"/>
                <a:gd name="T30" fmla="*/ 0 w 263"/>
                <a:gd name="T31" fmla="*/ 1 h 945"/>
                <a:gd name="T32" fmla="*/ 0 w 263"/>
                <a:gd name="T33" fmla="*/ 1 h 945"/>
                <a:gd name="T34" fmla="*/ 0 w 263"/>
                <a:gd name="T35" fmla="*/ 1 h 945"/>
                <a:gd name="T36" fmla="*/ 0 w 263"/>
                <a:gd name="T37" fmla="*/ 1 h 945"/>
                <a:gd name="T38" fmla="*/ 0 w 263"/>
                <a:gd name="T39" fmla="*/ 1 h 945"/>
                <a:gd name="T40" fmla="*/ 0 w 263"/>
                <a:gd name="T41" fmla="*/ 1 h 945"/>
                <a:gd name="T42" fmla="*/ 0 w 263"/>
                <a:gd name="T43" fmla="*/ 1 h 945"/>
                <a:gd name="T44" fmla="*/ 0 w 263"/>
                <a:gd name="T45" fmla="*/ 1 h 945"/>
                <a:gd name="T46" fmla="*/ 0 w 263"/>
                <a:gd name="T47" fmla="*/ 1 h 945"/>
                <a:gd name="T48" fmla="*/ 0 w 263"/>
                <a:gd name="T49" fmla="*/ 1 h 945"/>
                <a:gd name="T50" fmla="*/ 0 w 263"/>
                <a:gd name="T51" fmla="*/ 1 h 945"/>
                <a:gd name="T52" fmla="*/ 0 w 263"/>
                <a:gd name="T53" fmla="*/ 1 h 945"/>
                <a:gd name="T54" fmla="*/ 0 w 263"/>
                <a:gd name="T55" fmla="*/ 1 h 945"/>
                <a:gd name="T56" fmla="*/ 0 w 263"/>
                <a:gd name="T57" fmla="*/ 1 h 945"/>
                <a:gd name="T58" fmla="*/ 0 w 263"/>
                <a:gd name="T59" fmla="*/ 1 h 945"/>
                <a:gd name="T60" fmla="*/ 0 w 263"/>
                <a:gd name="T61" fmla="*/ 1 h 945"/>
                <a:gd name="T62" fmla="*/ 0 w 263"/>
                <a:gd name="T63" fmla="*/ 1 h 945"/>
                <a:gd name="T64" fmla="*/ 0 w 263"/>
                <a:gd name="T65" fmla="*/ 1 h 945"/>
                <a:gd name="T66" fmla="*/ 0 w 263"/>
                <a:gd name="T67" fmla="*/ 1 h 945"/>
                <a:gd name="T68" fmla="*/ 0 w 263"/>
                <a:gd name="T69" fmla="*/ 1 h 945"/>
                <a:gd name="T70" fmla="*/ 0 w 263"/>
                <a:gd name="T71" fmla="*/ 1 h 945"/>
                <a:gd name="T72" fmla="*/ 0 w 263"/>
                <a:gd name="T73" fmla="*/ 1 h 945"/>
                <a:gd name="T74" fmla="*/ 0 w 263"/>
                <a:gd name="T75" fmla="*/ 1 h 945"/>
                <a:gd name="T76" fmla="*/ 0 w 263"/>
                <a:gd name="T77" fmla="*/ 1 h 945"/>
                <a:gd name="T78" fmla="*/ 0 w 263"/>
                <a:gd name="T79" fmla="*/ 1 h 945"/>
                <a:gd name="T80" fmla="*/ 0 w 263"/>
                <a:gd name="T81" fmla="*/ 1 h 945"/>
                <a:gd name="T82" fmla="*/ 0 w 263"/>
                <a:gd name="T83" fmla="*/ 1 h 945"/>
                <a:gd name="T84" fmla="*/ 0 w 263"/>
                <a:gd name="T85" fmla="*/ 1 h 945"/>
                <a:gd name="T86" fmla="*/ 0 w 263"/>
                <a:gd name="T87" fmla="*/ 1 h 945"/>
                <a:gd name="T88" fmla="*/ 0 w 263"/>
                <a:gd name="T89" fmla="*/ 1 h 945"/>
                <a:gd name="T90" fmla="*/ 0 w 263"/>
                <a:gd name="T91" fmla="*/ 1 h 945"/>
                <a:gd name="T92" fmla="*/ 0 w 263"/>
                <a:gd name="T93" fmla="*/ 1 h 945"/>
                <a:gd name="T94" fmla="*/ 0 w 263"/>
                <a:gd name="T95" fmla="*/ 1 h 945"/>
                <a:gd name="T96" fmla="*/ 0 w 263"/>
                <a:gd name="T97" fmla="*/ 1 h 945"/>
                <a:gd name="T98" fmla="*/ 0 w 263"/>
                <a:gd name="T99" fmla="*/ 1 h 945"/>
                <a:gd name="T100" fmla="*/ 0 w 263"/>
                <a:gd name="T101" fmla="*/ 1 h 945"/>
                <a:gd name="T102" fmla="*/ 0 w 263"/>
                <a:gd name="T103" fmla="*/ 1 h 945"/>
                <a:gd name="T104" fmla="*/ 0 w 263"/>
                <a:gd name="T105" fmla="*/ 0 h 945"/>
                <a:gd name="T106" fmla="*/ 0 w 263"/>
                <a:gd name="T107" fmla="*/ 1 h 945"/>
                <a:gd name="T108" fmla="*/ 0 w 263"/>
                <a:gd name="T109" fmla="*/ 1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"/>
                <a:gd name="T166" fmla="*/ 0 h 945"/>
                <a:gd name="T167" fmla="*/ 263 w 263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7" name="Freeform 29"/>
            <p:cNvSpPr>
              <a:spLocks/>
            </p:cNvSpPr>
            <p:nvPr/>
          </p:nvSpPr>
          <p:spPr bwMode="auto">
            <a:xfrm>
              <a:off x="3163" y="2008"/>
              <a:ext cx="111" cy="98"/>
            </a:xfrm>
            <a:custGeom>
              <a:avLst/>
              <a:gdLst>
                <a:gd name="T0" fmla="*/ 1 w 222"/>
                <a:gd name="T1" fmla="*/ 1 h 195"/>
                <a:gd name="T2" fmla="*/ 1 w 222"/>
                <a:gd name="T3" fmla="*/ 1 h 195"/>
                <a:gd name="T4" fmla="*/ 1 w 222"/>
                <a:gd name="T5" fmla="*/ 0 h 195"/>
                <a:gd name="T6" fmla="*/ 1 w 222"/>
                <a:gd name="T7" fmla="*/ 1 h 195"/>
                <a:gd name="T8" fmla="*/ 1 w 222"/>
                <a:gd name="T9" fmla="*/ 1 h 195"/>
                <a:gd name="T10" fmla="*/ 1 w 222"/>
                <a:gd name="T11" fmla="*/ 1 h 195"/>
                <a:gd name="T12" fmla="*/ 1 w 222"/>
                <a:gd name="T13" fmla="*/ 1 h 195"/>
                <a:gd name="T14" fmla="*/ 1 w 222"/>
                <a:gd name="T15" fmla="*/ 1 h 195"/>
                <a:gd name="T16" fmla="*/ 1 w 222"/>
                <a:gd name="T17" fmla="*/ 1 h 195"/>
                <a:gd name="T18" fmla="*/ 1 w 222"/>
                <a:gd name="T19" fmla="*/ 1 h 195"/>
                <a:gd name="T20" fmla="*/ 1 w 222"/>
                <a:gd name="T21" fmla="*/ 1 h 195"/>
                <a:gd name="T22" fmla="*/ 1 w 222"/>
                <a:gd name="T23" fmla="*/ 1 h 195"/>
                <a:gd name="T24" fmla="*/ 1 w 222"/>
                <a:gd name="T25" fmla="*/ 1 h 195"/>
                <a:gd name="T26" fmla="*/ 1 w 222"/>
                <a:gd name="T27" fmla="*/ 1 h 195"/>
                <a:gd name="T28" fmla="*/ 1 w 222"/>
                <a:gd name="T29" fmla="*/ 1 h 195"/>
                <a:gd name="T30" fmla="*/ 1 w 222"/>
                <a:gd name="T31" fmla="*/ 1 h 195"/>
                <a:gd name="T32" fmla="*/ 1 w 222"/>
                <a:gd name="T33" fmla="*/ 1 h 195"/>
                <a:gd name="T34" fmla="*/ 1 w 222"/>
                <a:gd name="T35" fmla="*/ 1 h 195"/>
                <a:gd name="T36" fmla="*/ 1 w 222"/>
                <a:gd name="T37" fmla="*/ 1 h 195"/>
                <a:gd name="T38" fmla="*/ 0 w 222"/>
                <a:gd name="T39" fmla="*/ 1 h 195"/>
                <a:gd name="T40" fmla="*/ 1 w 222"/>
                <a:gd name="T41" fmla="*/ 1 h 195"/>
                <a:gd name="T42" fmla="*/ 1 w 222"/>
                <a:gd name="T43" fmla="*/ 1 h 195"/>
                <a:gd name="T44" fmla="*/ 1 w 222"/>
                <a:gd name="T45" fmla="*/ 1 h 195"/>
                <a:gd name="T46" fmla="*/ 1 w 222"/>
                <a:gd name="T47" fmla="*/ 1 h 195"/>
                <a:gd name="T48" fmla="*/ 1 w 222"/>
                <a:gd name="T49" fmla="*/ 1 h 195"/>
                <a:gd name="T50" fmla="*/ 1 w 222"/>
                <a:gd name="T51" fmla="*/ 1 h 195"/>
                <a:gd name="T52" fmla="*/ 1 w 222"/>
                <a:gd name="T53" fmla="*/ 1 h 195"/>
                <a:gd name="T54" fmla="*/ 1 w 222"/>
                <a:gd name="T55" fmla="*/ 1 h 195"/>
                <a:gd name="T56" fmla="*/ 1 w 222"/>
                <a:gd name="T57" fmla="*/ 1 h 195"/>
                <a:gd name="T58" fmla="*/ 1 w 222"/>
                <a:gd name="T59" fmla="*/ 1 h 195"/>
                <a:gd name="T60" fmla="*/ 1 w 222"/>
                <a:gd name="T61" fmla="*/ 1 h 195"/>
                <a:gd name="T62" fmla="*/ 1 w 222"/>
                <a:gd name="T63" fmla="*/ 1 h 195"/>
                <a:gd name="T64" fmla="*/ 1 w 222"/>
                <a:gd name="T65" fmla="*/ 1 h 195"/>
                <a:gd name="T66" fmla="*/ 1 w 222"/>
                <a:gd name="T67" fmla="*/ 1 h 195"/>
                <a:gd name="T68" fmla="*/ 1 w 222"/>
                <a:gd name="T69" fmla="*/ 1 h 195"/>
                <a:gd name="T70" fmla="*/ 1 w 222"/>
                <a:gd name="T71" fmla="*/ 1 h 195"/>
                <a:gd name="T72" fmla="*/ 1 w 222"/>
                <a:gd name="T73" fmla="*/ 1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2"/>
                <a:gd name="T112" fmla="*/ 0 h 195"/>
                <a:gd name="T113" fmla="*/ 222 w 222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8" name="Freeform 30"/>
            <p:cNvSpPr>
              <a:spLocks/>
            </p:cNvSpPr>
            <p:nvPr/>
          </p:nvSpPr>
          <p:spPr bwMode="auto">
            <a:xfrm>
              <a:off x="3241" y="1600"/>
              <a:ext cx="71" cy="423"/>
            </a:xfrm>
            <a:custGeom>
              <a:avLst/>
              <a:gdLst>
                <a:gd name="T0" fmla="*/ 0 w 143"/>
                <a:gd name="T1" fmla="*/ 1 h 846"/>
                <a:gd name="T2" fmla="*/ 0 w 143"/>
                <a:gd name="T3" fmla="*/ 1 h 846"/>
                <a:gd name="T4" fmla="*/ 0 w 143"/>
                <a:gd name="T5" fmla="*/ 1 h 846"/>
                <a:gd name="T6" fmla="*/ 0 w 143"/>
                <a:gd name="T7" fmla="*/ 1 h 846"/>
                <a:gd name="T8" fmla="*/ 0 w 143"/>
                <a:gd name="T9" fmla="*/ 1 h 846"/>
                <a:gd name="T10" fmla="*/ 0 w 143"/>
                <a:gd name="T11" fmla="*/ 1 h 846"/>
                <a:gd name="T12" fmla="*/ 0 w 143"/>
                <a:gd name="T13" fmla="*/ 1 h 846"/>
                <a:gd name="T14" fmla="*/ 0 w 143"/>
                <a:gd name="T15" fmla="*/ 1 h 846"/>
                <a:gd name="T16" fmla="*/ 0 w 143"/>
                <a:gd name="T17" fmla="*/ 1 h 846"/>
                <a:gd name="T18" fmla="*/ 0 w 143"/>
                <a:gd name="T19" fmla="*/ 1 h 846"/>
                <a:gd name="T20" fmla="*/ 0 w 143"/>
                <a:gd name="T21" fmla="*/ 1 h 846"/>
                <a:gd name="T22" fmla="*/ 0 w 143"/>
                <a:gd name="T23" fmla="*/ 1 h 846"/>
                <a:gd name="T24" fmla="*/ 0 w 143"/>
                <a:gd name="T25" fmla="*/ 1 h 846"/>
                <a:gd name="T26" fmla="*/ 0 w 143"/>
                <a:gd name="T27" fmla="*/ 1 h 846"/>
                <a:gd name="T28" fmla="*/ 0 w 143"/>
                <a:gd name="T29" fmla="*/ 1 h 846"/>
                <a:gd name="T30" fmla="*/ 0 w 143"/>
                <a:gd name="T31" fmla="*/ 1 h 846"/>
                <a:gd name="T32" fmla="*/ 0 w 143"/>
                <a:gd name="T33" fmla="*/ 1 h 846"/>
                <a:gd name="T34" fmla="*/ 0 w 143"/>
                <a:gd name="T35" fmla="*/ 1 h 846"/>
                <a:gd name="T36" fmla="*/ 0 w 143"/>
                <a:gd name="T37" fmla="*/ 1 h 846"/>
                <a:gd name="T38" fmla="*/ 0 w 143"/>
                <a:gd name="T39" fmla="*/ 1 h 846"/>
                <a:gd name="T40" fmla="*/ 0 w 143"/>
                <a:gd name="T41" fmla="*/ 1 h 846"/>
                <a:gd name="T42" fmla="*/ 0 w 143"/>
                <a:gd name="T43" fmla="*/ 1 h 846"/>
                <a:gd name="T44" fmla="*/ 0 w 143"/>
                <a:gd name="T45" fmla="*/ 1 h 846"/>
                <a:gd name="T46" fmla="*/ 0 w 143"/>
                <a:gd name="T47" fmla="*/ 1 h 846"/>
                <a:gd name="T48" fmla="*/ 0 w 143"/>
                <a:gd name="T49" fmla="*/ 1 h 846"/>
                <a:gd name="T50" fmla="*/ 0 w 143"/>
                <a:gd name="T51" fmla="*/ 1 h 846"/>
                <a:gd name="T52" fmla="*/ 0 w 143"/>
                <a:gd name="T53" fmla="*/ 1 h 846"/>
                <a:gd name="T54" fmla="*/ 0 w 143"/>
                <a:gd name="T55" fmla="*/ 1 h 846"/>
                <a:gd name="T56" fmla="*/ 0 w 143"/>
                <a:gd name="T57" fmla="*/ 1 h 846"/>
                <a:gd name="T58" fmla="*/ 0 w 143"/>
                <a:gd name="T59" fmla="*/ 1 h 846"/>
                <a:gd name="T60" fmla="*/ 0 w 143"/>
                <a:gd name="T61" fmla="*/ 1 h 846"/>
                <a:gd name="T62" fmla="*/ 0 w 143"/>
                <a:gd name="T63" fmla="*/ 1 h 846"/>
                <a:gd name="T64" fmla="*/ 0 w 143"/>
                <a:gd name="T65" fmla="*/ 1 h 846"/>
                <a:gd name="T66" fmla="*/ 0 w 143"/>
                <a:gd name="T67" fmla="*/ 1 h 846"/>
                <a:gd name="T68" fmla="*/ 0 w 143"/>
                <a:gd name="T69" fmla="*/ 0 h 846"/>
                <a:gd name="T70" fmla="*/ 0 w 143"/>
                <a:gd name="T71" fmla="*/ 1 h 846"/>
                <a:gd name="T72" fmla="*/ 0 w 143"/>
                <a:gd name="T73" fmla="*/ 1 h 8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846"/>
                <a:gd name="T113" fmla="*/ 143 w 143"/>
                <a:gd name="T114" fmla="*/ 846 h 8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19" name="Freeform 31"/>
            <p:cNvSpPr>
              <a:spLocks/>
            </p:cNvSpPr>
            <p:nvPr/>
          </p:nvSpPr>
          <p:spPr bwMode="auto">
            <a:xfrm>
              <a:off x="2599" y="1388"/>
              <a:ext cx="675" cy="187"/>
            </a:xfrm>
            <a:custGeom>
              <a:avLst/>
              <a:gdLst>
                <a:gd name="T0" fmla="*/ 0 w 1351"/>
                <a:gd name="T1" fmla="*/ 0 h 375"/>
                <a:gd name="T2" fmla="*/ 0 w 1351"/>
                <a:gd name="T3" fmla="*/ 0 h 375"/>
                <a:gd name="T4" fmla="*/ 0 w 1351"/>
                <a:gd name="T5" fmla="*/ 0 h 375"/>
                <a:gd name="T6" fmla="*/ 0 w 1351"/>
                <a:gd name="T7" fmla="*/ 0 h 375"/>
                <a:gd name="T8" fmla="*/ 0 w 1351"/>
                <a:gd name="T9" fmla="*/ 0 h 375"/>
                <a:gd name="T10" fmla="*/ 0 w 1351"/>
                <a:gd name="T11" fmla="*/ 0 h 375"/>
                <a:gd name="T12" fmla="*/ 0 w 1351"/>
                <a:gd name="T13" fmla="*/ 0 h 375"/>
                <a:gd name="T14" fmla="*/ 0 w 1351"/>
                <a:gd name="T15" fmla="*/ 0 h 375"/>
                <a:gd name="T16" fmla="*/ 0 w 1351"/>
                <a:gd name="T17" fmla="*/ 0 h 375"/>
                <a:gd name="T18" fmla="*/ 0 w 1351"/>
                <a:gd name="T19" fmla="*/ 0 h 375"/>
                <a:gd name="T20" fmla="*/ 0 w 1351"/>
                <a:gd name="T21" fmla="*/ 0 h 375"/>
                <a:gd name="T22" fmla="*/ 0 w 1351"/>
                <a:gd name="T23" fmla="*/ 0 h 375"/>
                <a:gd name="T24" fmla="*/ 0 w 1351"/>
                <a:gd name="T25" fmla="*/ 0 h 375"/>
                <a:gd name="T26" fmla="*/ 0 w 1351"/>
                <a:gd name="T27" fmla="*/ 0 h 375"/>
                <a:gd name="T28" fmla="*/ 0 w 1351"/>
                <a:gd name="T29" fmla="*/ 0 h 375"/>
                <a:gd name="T30" fmla="*/ 0 w 1351"/>
                <a:gd name="T31" fmla="*/ 0 h 375"/>
                <a:gd name="T32" fmla="*/ 0 w 1351"/>
                <a:gd name="T33" fmla="*/ 0 h 375"/>
                <a:gd name="T34" fmla="*/ 0 w 1351"/>
                <a:gd name="T35" fmla="*/ 0 h 375"/>
                <a:gd name="T36" fmla="*/ 0 w 1351"/>
                <a:gd name="T37" fmla="*/ 0 h 375"/>
                <a:gd name="T38" fmla="*/ 0 w 1351"/>
                <a:gd name="T39" fmla="*/ 0 h 375"/>
                <a:gd name="T40" fmla="*/ 0 w 1351"/>
                <a:gd name="T41" fmla="*/ 0 h 375"/>
                <a:gd name="T42" fmla="*/ 0 w 1351"/>
                <a:gd name="T43" fmla="*/ 0 h 375"/>
                <a:gd name="T44" fmla="*/ 0 w 1351"/>
                <a:gd name="T45" fmla="*/ 0 h 375"/>
                <a:gd name="T46" fmla="*/ 0 w 1351"/>
                <a:gd name="T47" fmla="*/ 0 h 375"/>
                <a:gd name="T48" fmla="*/ 0 w 1351"/>
                <a:gd name="T49" fmla="*/ 0 h 375"/>
                <a:gd name="T50" fmla="*/ 0 w 1351"/>
                <a:gd name="T51" fmla="*/ 0 h 375"/>
                <a:gd name="T52" fmla="*/ 0 w 1351"/>
                <a:gd name="T53" fmla="*/ 0 h 375"/>
                <a:gd name="T54" fmla="*/ 0 w 1351"/>
                <a:gd name="T55" fmla="*/ 0 h 375"/>
                <a:gd name="T56" fmla="*/ 0 w 1351"/>
                <a:gd name="T57" fmla="*/ 0 h 375"/>
                <a:gd name="T58" fmla="*/ 0 w 1351"/>
                <a:gd name="T59" fmla="*/ 0 h 375"/>
                <a:gd name="T60" fmla="*/ 0 w 1351"/>
                <a:gd name="T61" fmla="*/ 0 h 375"/>
                <a:gd name="T62" fmla="*/ 0 w 1351"/>
                <a:gd name="T63" fmla="*/ 0 h 375"/>
                <a:gd name="T64" fmla="*/ 0 w 1351"/>
                <a:gd name="T65" fmla="*/ 0 h 375"/>
                <a:gd name="T66" fmla="*/ 0 w 1351"/>
                <a:gd name="T67" fmla="*/ 0 h 375"/>
                <a:gd name="T68" fmla="*/ 0 w 1351"/>
                <a:gd name="T69" fmla="*/ 0 h 375"/>
                <a:gd name="T70" fmla="*/ 0 w 1351"/>
                <a:gd name="T71" fmla="*/ 0 h 375"/>
                <a:gd name="T72" fmla="*/ 0 w 1351"/>
                <a:gd name="T73" fmla="*/ 0 h 375"/>
                <a:gd name="T74" fmla="*/ 0 w 1351"/>
                <a:gd name="T75" fmla="*/ 0 h 375"/>
                <a:gd name="T76" fmla="*/ 0 w 1351"/>
                <a:gd name="T77" fmla="*/ 0 h 375"/>
                <a:gd name="T78" fmla="*/ 0 w 1351"/>
                <a:gd name="T79" fmla="*/ 0 h 375"/>
                <a:gd name="T80" fmla="*/ 0 w 1351"/>
                <a:gd name="T81" fmla="*/ 0 h 375"/>
                <a:gd name="T82" fmla="*/ 0 w 1351"/>
                <a:gd name="T83" fmla="*/ 0 h 375"/>
                <a:gd name="T84" fmla="*/ 0 w 1351"/>
                <a:gd name="T85" fmla="*/ 0 h 375"/>
                <a:gd name="T86" fmla="*/ 0 w 1351"/>
                <a:gd name="T87" fmla="*/ 0 h 375"/>
                <a:gd name="T88" fmla="*/ 0 w 1351"/>
                <a:gd name="T89" fmla="*/ 0 h 375"/>
                <a:gd name="T90" fmla="*/ 0 w 1351"/>
                <a:gd name="T91" fmla="*/ 0 h 375"/>
                <a:gd name="T92" fmla="*/ 0 w 1351"/>
                <a:gd name="T93" fmla="*/ 0 h 375"/>
                <a:gd name="T94" fmla="*/ 0 w 1351"/>
                <a:gd name="T95" fmla="*/ 0 h 375"/>
                <a:gd name="T96" fmla="*/ 0 w 1351"/>
                <a:gd name="T97" fmla="*/ 0 h 375"/>
                <a:gd name="T98" fmla="*/ 0 w 1351"/>
                <a:gd name="T99" fmla="*/ 0 h 375"/>
                <a:gd name="T100" fmla="*/ 0 w 1351"/>
                <a:gd name="T101" fmla="*/ 0 h 375"/>
                <a:gd name="T102" fmla="*/ 0 w 1351"/>
                <a:gd name="T103" fmla="*/ 0 h 375"/>
                <a:gd name="T104" fmla="*/ 0 w 1351"/>
                <a:gd name="T105" fmla="*/ 0 h 375"/>
                <a:gd name="T106" fmla="*/ 0 w 1351"/>
                <a:gd name="T107" fmla="*/ 0 h 375"/>
                <a:gd name="T108" fmla="*/ 0 w 1351"/>
                <a:gd name="T109" fmla="*/ 0 h 375"/>
                <a:gd name="T110" fmla="*/ 0 w 1351"/>
                <a:gd name="T111" fmla="*/ 0 h 375"/>
                <a:gd name="T112" fmla="*/ 0 w 1351"/>
                <a:gd name="T113" fmla="*/ 0 h 375"/>
                <a:gd name="T114" fmla="*/ 0 w 1351"/>
                <a:gd name="T115" fmla="*/ 0 h 375"/>
                <a:gd name="T116" fmla="*/ 0 w 1351"/>
                <a:gd name="T117" fmla="*/ 0 h 3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1"/>
                <a:gd name="T178" fmla="*/ 0 h 375"/>
                <a:gd name="T179" fmla="*/ 1351 w 1351"/>
                <a:gd name="T180" fmla="*/ 375 h 3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0" name="Freeform 32"/>
            <p:cNvSpPr>
              <a:spLocks/>
            </p:cNvSpPr>
            <p:nvPr/>
          </p:nvSpPr>
          <p:spPr bwMode="auto">
            <a:xfrm>
              <a:off x="2437" y="1872"/>
              <a:ext cx="812" cy="230"/>
            </a:xfrm>
            <a:custGeom>
              <a:avLst/>
              <a:gdLst>
                <a:gd name="T0" fmla="*/ 1 w 1624"/>
                <a:gd name="T1" fmla="*/ 1 h 460"/>
                <a:gd name="T2" fmla="*/ 1 w 1624"/>
                <a:gd name="T3" fmla="*/ 1 h 460"/>
                <a:gd name="T4" fmla="*/ 1 w 1624"/>
                <a:gd name="T5" fmla="*/ 1 h 460"/>
                <a:gd name="T6" fmla="*/ 1 w 1624"/>
                <a:gd name="T7" fmla="*/ 1 h 460"/>
                <a:gd name="T8" fmla="*/ 1 w 1624"/>
                <a:gd name="T9" fmla="*/ 1 h 460"/>
                <a:gd name="T10" fmla="*/ 1 w 1624"/>
                <a:gd name="T11" fmla="*/ 1 h 460"/>
                <a:gd name="T12" fmla="*/ 1 w 1624"/>
                <a:gd name="T13" fmla="*/ 1 h 460"/>
                <a:gd name="T14" fmla="*/ 1 w 1624"/>
                <a:gd name="T15" fmla="*/ 1 h 460"/>
                <a:gd name="T16" fmla="*/ 1 w 1624"/>
                <a:gd name="T17" fmla="*/ 1 h 460"/>
                <a:gd name="T18" fmla="*/ 1 w 1624"/>
                <a:gd name="T19" fmla="*/ 1 h 460"/>
                <a:gd name="T20" fmla="*/ 1 w 1624"/>
                <a:gd name="T21" fmla="*/ 1 h 460"/>
                <a:gd name="T22" fmla="*/ 1 w 1624"/>
                <a:gd name="T23" fmla="*/ 1 h 460"/>
                <a:gd name="T24" fmla="*/ 1 w 1624"/>
                <a:gd name="T25" fmla="*/ 1 h 460"/>
                <a:gd name="T26" fmla="*/ 1 w 1624"/>
                <a:gd name="T27" fmla="*/ 1 h 460"/>
                <a:gd name="T28" fmla="*/ 1 w 1624"/>
                <a:gd name="T29" fmla="*/ 1 h 460"/>
                <a:gd name="T30" fmla="*/ 1 w 1624"/>
                <a:gd name="T31" fmla="*/ 1 h 460"/>
                <a:gd name="T32" fmla="*/ 1 w 1624"/>
                <a:gd name="T33" fmla="*/ 1 h 460"/>
                <a:gd name="T34" fmla="*/ 1 w 1624"/>
                <a:gd name="T35" fmla="*/ 1 h 460"/>
                <a:gd name="T36" fmla="*/ 1 w 1624"/>
                <a:gd name="T37" fmla="*/ 1 h 460"/>
                <a:gd name="T38" fmla="*/ 1 w 1624"/>
                <a:gd name="T39" fmla="*/ 1 h 460"/>
                <a:gd name="T40" fmla="*/ 1 w 1624"/>
                <a:gd name="T41" fmla="*/ 1 h 460"/>
                <a:gd name="T42" fmla="*/ 1 w 1624"/>
                <a:gd name="T43" fmla="*/ 1 h 460"/>
                <a:gd name="T44" fmla="*/ 1 w 1624"/>
                <a:gd name="T45" fmla="*/ 1 h 460"/>
                <a:gd name="T46" fmla="*/ 1 w 1624"/>
                <a:gd name="T47" fmla="*/ 1 h 460"/>
                <a:gd name="T48" fmla="*/ 1 w 1624"/>
                <a:gd name="T49" fmla="*/ 1 h 460"/>
                <a:gd name="T50" fmla="*/ 1 w 1624"/>
                <a:gd name="T51" fmla="*/ 1 h 460"/>
                <a:gd name="T52" fmla="*/ 1 w 1624"/>
                <a:gd name="T53" fmla="*/ 1 h 460"/>
                <a:gd name="T54" fmla="*/ 1 w 1624"/>
                <a:gd name="T55" fmla="*/ 1 h 460"/>
                <a:gd name="T56" fmla="*/ 1 w 1624"/>
                <a:gd name="T57" fmla="*/ 1 h 460"/>
                <a:gd name="T58" fmla="*/ 1 w 1624"/>
                <a:gd name="T59" fmla="*/ 1 h 460"/>
                <a:gd name="T60" fmla="*/ 1 w 1624"/>
                <a:gd name="T61" fmla="*/ 1 h 460"/>
                <a:gd name="T62" fmla="*/ 1 w 1624"/>
                <a:gd name="T63" fmla="*/ 1 h 460"/>
                <a:gd name="T64" fmla="*/ 1 w 1624"/>
                <a:gd name="T65" fmla="*/ 1 h 460"/>
                <a:gd name="T66" fmla="*/ 1 w 1624"/>
                <a:gd name="T67" fmla="*/ 1 h 460"/>
                <a:gd name="T68" fmla="*/ 1 w 1624"/>
                <a:gd name="T69" fmla="*/ 1 h 460"/>
                <a:gd name="T70" fmla="*/ 1 w 1624"/>
                <a:gd name="T71" fmla="*/ 1 h 460"/>
                <a:gd name="T72" fmla="*/ 1 w 1624"/>
                <a:gd name="T73" fmla="*/ 1 h 460"/>
                <a:gd name="T74" fmla="*/ 1 w 1624"/>
                <a:gd name="T75" fmla="*/ 1 h 460"/>
                <a:gd name="T76" fmla="*/ 1 w 1624"/>
                <a:gd name="T77" fmla="*/ 1 h 460"/>
                <a:gd name="T78" fmla="*/ 1 w 1624"/>
                <a:gd name="T79" fmla="*/ 1 h 460"/>
                <a:gd name="T80" fmla="*/ 1 w 1624"/>
                <a:gd name="T81" fmla="*/ 1 h 460"/>
                <a:gd name="T82" fmla="*/ 1 w 1624"/>
                <a:gd name="T83" fmla="*/ 1 h 460"/>
                <a:gd name="T84" fmla="*/ 1 w 1624"/>
                <a:gd name="T85" fmla="*/ 1 h 460"/>
                <a:gd name="T86" fmla="*/ 1 w 1624"/>
                <a:gd name="T87" fmla="*/ 1 h 460"/>
                <a:gd name="T88" fmla="*/ 1 w 1624"/>
                <a:gd name="T89" fmla="*/ 1 h 460"/>
                <a:gd name="T90" fmla="*/ 1 w 1624"/>
                <a:gd name="T91" fmla="*/ 1 h 460"/>
                <a:gd name="T92" fmla="*/ 1 w 1624"/>
                <a:gd name="T93" fmla="*/ 1 h 460"/>
                <a:gd name="T94" fmla="*/ 1 w 1624"/>
                <a:gd name="T95" fmla="*/ 1 h 460"/>
                <a:gd name="T96" fmla="*/ 1 w 1624"/>
                <a:gd name="T97" fmla="*/ 1 h 460"/>
                <a:gd name="T98" fmla="*/ 1 w 1624"/>
                <a:gd name="T99" fmla="*/ 1 h 460"/>
                <a:gd name="T100" fmla="*/ 1 w 1624"/>
                <a:gd name="T101" fmla="*/ 0 h 460"/>
                <a:gd name="T102" fmla="*/ 1 w 1624"/>
                <a:gd name="T103" fmla="*/ 1 h 460"/>
                <a:gd name="T104" fmla="*/ 1 w 1624"/>
                <a:gd name="T105" fmla="*/ 1 h 460"/>
                <a:gd name="T106" fmla="*/ 1 w 1624"/>
                <a:gd name="T107" fmla="*/ 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460"/>
                <a:gd name="T164" fmla="*/ 1624 w 1624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1" name="Freeform 33"/>
            <p:cNvSpPr>
              <a:spLocks/>
            </p:cNvSpPr>
            <p:nvPr/>
          </p:nvSpPr>
          <p:spPr bwMode="auto">
            <a:xfrm>
              <a:off x="2778" y="1366"/>
              <a:ext cx="232" cy="34"/>
            </a:xfrm>
            <a:custGeom>
              <a:avLst/>
              <a:gdLst>
                <a:gd name="T0" fmla="*/ 1 w 464"/>
                <a:gd name="T1" fmla="*/ 1 h 68"/>
                <a:gd name="T2" fmla="*/ 1 w 464"/>
                <a:gd name="T3" fmla="*/ 1 h 68"/>
                <a:gd name="T4" fmla="*/ 1 w 464"/>
                <a:gd name="T5" fmla="*/ 1 h 68"/>
                <a:gd name="T6" fmla="*/ 1 w 464"/>
                <a:gd name="T7" fmla="*/ 1 h 68"/>
                <a:gd name="T8" fmla="*/ 1 w 464"/>
                <a:gd name="T9" fmla="*/ 1 h 68"/>
                <a:gd name="T10" fmla="*/ 1 w 464"/>
                <a:gd name="T11" fmla="*/ 1 h 68"/>
                <a:gd name="T12" fmla="*/ 1 w 464"/>
                <a:gd name="T13" fmla="*/ 1 h 68"/>
                <a:gd name="T14" fmla="*/ 1 w 464"/>
                <a:gd name="T15" fmla="*/ 1 h 68"/>
                <a:gd name="T16" fmla="*/ 1 w 464"/>
                <a:gd name="T17" fmla="*/ 1 h 68"/>
                <a:gd name="T18" fmla="*/ 1 w 464"/>
                <a:gd name="T19" fmla="*/ 1 h 68"/>
                <a:gd name="T20" fmla="*/ 1 w 464"/>
                <a:gd name="T21" fmla="*/ 1 h 68"/>
                <a:gd name="T22" fmla="*/ 1 w 464"/>
                <a:gd name="T23" fmla="*/ 1 h 68"/>
                <a:gd name="T24" fmla="*/ 1 w 464"/>
                <a:gd name="T25" fmla="*/ 1 h 68"/>
                <a:gd name="T26" fmla="*/ 1 w 464"/>
                <a:gd name="T27" fmla="*/ 1 h 68"/>
                <a:gd name="T28" fmla="*/ 1 w 464"/>
                <a:gd name="T29" fmla="*/ 1 h 68"/>
                <a:gd name="T30" fmla="*/ 1 w 464"/>
                <a:gd name="T31" fmla="*/ 1 h 68"/>
                <a:gd name="T32" fmla="*/ 1 w 464"/>
                <a:gd name="T33" fmla="*/ 1 h 68"/>
                <a:gd name="T34" fmla="*/ 1 w 464"/>
                <a:gd name="T35" fmla="*/ 1 h 68"/>
                <a:gd name="T36" fmla="*/ 1 w 464"/>
                <a:gd name="T37" fmla="*/ 1 h 68"/>
                <a:gd name="T38" fmla="*/ 1 w 464"/>
                <a:gd name="T39" fmla="*/ 1 h 68"/>
                <a:gd name="T40" fmla="*/ 1 w 464"/>
                <a:gd name="T41" fmla="*/ 1 h 68"/>
                <a:gd name="T42" fmla="*/ 1 w 464"/>
                <a:gd name="T43" fmla="*/ 1 h 68"/>
                <a:gd name="T44" fmla="*/ 1 w 464"/>
                <a:gd name="T45" fmla="*/ 1 h 68"/>
                <a:gd name="T46" fmla="*/ 1 w 464"/>
                <a:gd name="T47" fmla="*/ 1 h 68"/>
                <a:gd name="T48" fmla="*/ 1 w 464"/>
                <a:gd name="T49" fmla="*/ 1 h 68"/>
                <a:gd name="T50" fmla="*/ 1 w 464"/>
                <a:gd name="T51" fmla="*/ 1 h 68"/>
                <a:gd name="T52" fmla="*/ 1 w 464"/>
                <a:gd name="T53" fmla="*/ 1 h 68"/>
                <a:gd name="T54" fmla="*/ 1 w 464"/>
                <a:gd name="T55" fmla="*/ 1 h 68"/>
                <a:gd name="T56" fmla="*/ 1 w 464"/>
                <a:gd name="T57" fmla="*/ 1 h 68"/>
                <a:gd name="T58" fmla="*/ 1 w 464"/>
                <a:gd name="T59" fmla="*/ 1 h 68"/>
                <a:gd name="T60" fmla="*/ 1 w 464"/>
                <a:gd name="T61" fmla="*/ 1 h 68"/>
                <a:gd name="T62" fmla="*/ 0 w 464"/>
                <a:gd name="T63" fmla="*/ 1 h 68"/>
                <a:gd name="T64" fmla="*/ 1 w 464"/>
                <a:gd name="T65" fmla="*/ 1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68"/>
                <a:gd name="T101" fmla="*/ 464 w 464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2" name="Freeform 34"/>
            <p:cNvSpPr>
              <a:spLocks/>
            </p:cNvSpPr>
            <p:nvPr/>
          </p:nvSpPr>
          <p:spPr bwMode="auto">
            <a:xfrm>
              <a:off x="2886" y="1278"/>
              <a:ext cx="99" cy="107"/>
            </a:xfrm>
            <a:custGeom>
              <a:avLst/>
              <a:gdLst>
                <a:gd name="T0" fmla="*/ 1 w 198"/>
                <a:gd name="T1" fmla="*/ 1 h 212"/>
                <a:gd name="T2" fmla="*/ 1 w 198"/>
                <a:gd name="T3" fmla="*/ 1 h 212"/>
                <a:gd name="T4" fmla="*/ 1 w 198"/>
                <a:gd name="T5" fmla="*/ 1 h 212"/>
                <a:gd name="T6" fmla="*/ 1 w 198"/>
                <a:gd name="T7" fmla="*/ 1 h 212"/>
                <a:gd name="T8" fmla="*/ 1 w 198"/>
                <a:gd name="T9" fmla="*/ 1 h 212"/>
                <a:gd name="T10" fmla="*/ 1 w 198"/>
                <a:gd name="T11" fmla="*/ 1 h 212"/>
                <a:gd name="T12" fmla="*/ 1 w 198"/>
                <a:gd name="T13" fmla="*/ 1 h 212"/>
                <a:gd name="T14" fmla="*/ 1 w 198"/>
                <a:gd name="T15" fmla="*/ 1 h 212"/>
                <a:gd name="T16" fmla="*/ 1 w 198"/>
                <a:gd name="T17" fmla="*/ 1 h 212"/>
                <a:gd name="T18" fmla="*/ 1 w 198"/>
                <a:gd name="T19" fmla="*/ 1 h 212"/>
                <a:gd name="T20" fmla="*/ 1 w 198"/>
                <a:gd name="T21" fmla="*/ 1 h 212"/>
                <a:gd name="T22" fmla="*/ 1 w 198"/>
                <a:gd name="T23" fmla="*/ 1 h 212"/>
                <a:gd name="T24" fmla="*/ 1 w 198"/>
                <a:gd name="T25" fmla="*/ 1 h 212"/>
                <a:gd name="T26" fmla="*/ 1 w 198"/>
                <a:gd name="T27" fmla="*/ 1 h 212"/>
                <a:gd name="T28" fmla="*/ 1 w 198"/>
                <a:gd name="T29" fmla="*/ 1 h 212"/>
                <a:gd name="T30" fmla="*/ 1 w 198"/>
                <a:gd name="T31" fmla="*/ 1 h 212"/>
                <a:gd name="T32" fmla="*/ 1 w 198"/>
                <a:gd name="T33" fmla="*/ 1 h 212"/>
                <a:gd name="T34" fmla="*/ 1 w 198"/>
                <a:gd name="T35" fmla="*/ 1 h 212"/>
                <a:gd name="T36" fmla="*/ 1 w 198"/>
                <a:gd name="T37" fmla="*/ 1 h 212"/>
                <a:gd name="T38" fmla="*/ 1 w 198"/>
                <a:gd name="T39" fmla="*/ 1 h 212"/>
                <a:gd name="T40" fmla="*/ 1 w 198"/>
                <a:gd name="T41" fmla="*/ 1 h 212"/>
                <a:gd name="T42" fmla="*/ 1 w 198"/>
                <a:gd name="T43" fmla="*/ 1 h 212"/>
                <a:gd name="T44" fmla="*/ 1 w 198"/>
                <a:gd name="T45" fmla="*/ 1 h 212"/>
                <a:gd name="T46" fmla="*/ 1 w 198"/>
                <a:gd name="T47" fmla="*/ 1 h 212"/>
                <a:gd name="T48" fmla="*/ 1 w 198"/>
                <a:gd name="T49" fmla="*/ 1 h 212"/>
                <a:gd name="T50" fmla="*/ 1 w 198"/>
                <a:gd name="T51" fmla="*/ 1 h 212"/>
                <a:gd name="T52" fmla="*/ 1 w 198"/>
                <a:gd name="T53" fmla="*/ 1 h 212"/>
                <a:gd name="T54" fmla="*/ 1 w 198"/>
                <a:gd name="T55" fmla="*/ 1 h 212"/>
                <a:gd name="T56" fmla="*/ 1 w 198"/>
                <a:gd name="T57" fmla="*/ 1 h 212"/>
                <a:gd name="T58" fmla="*/ 1 w 198"/>
                <a:gd name="T59" fmla="*/ 1 h 212"/>
                <a:gd name="T60" fmla="*/ 1 w 198"/>
                <a:gd name="T61" fmla="*/ 1 h 212"/>
                <a:gd name="T62" fmla="*/ 1 w 198"/>
                <a:gd name="T63" fmla="*/ 1 h 212"/>
                <a:gd name="T64" fmla="*/ 1 w 198"/>
                <a:gd name="T65" fmla="*/ 1 h 212"/>
                <a:gd name="T66" fmla="*/ 1 w 198"/>
                <a:gd name="T67" fmla="*/ 1 h 212"/>
                <a:gd name="T68" fmla="*/ 1 w 198"/>
                <a:gd name="T69" fmla="*/ 1 h 212"/>
                <a:gd name="T70" fmla="*/ 1 w 198"/>
                <a:gd name="T71" fmla="*/ 1 h 212"/>
                <a:gd name="T72" fmla="*/ 1 w 198"/>
                <a:gd name="T73" fmla="*/ 1 h 212"/>
                <a:gd name="T74" fmla="*/ 1 w 198"/>
                <a:gd name="T75" fmla="*/ 1 h 212"/>
                <a:gd name="T76" fmla="*/ 1 w 198"/>
                <a:gd name="T77" fmla="*/ 1 h 212"/>
                <a:gd name="T78" fmla="*/ 1 w 198"/>
                <a:gd name="T79" fmla="*/ 1 h 212"/>
                <a:gd name="T80" fmla="*/ 1 w 198"/>
                <a:gd name="T81" fmla="*/ 1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212"/>
                <a:gd name="T125" fmla="*/ 198 w 198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3" name="Freeform 35"/>
            <p:cNvSpPr>
              <a:spLocks/>
            </p:cNvSpPr>
            <p:nvPr/>
          </p:nvSpPr>
          <p:spPr bwMode="auto">
            <a:xfrm>
              <a:off x="2905" y="1307"/>
              <a:ext cx="59" cy="41"/>
            </a:xfrm>
            <a:custGeom>
              <a:avLst/>
              <a:gdLst>
                <a:gd name="T0" fmla="*/ 0 w 119"/>
                <a:gd name="T1" fmla="*/ 1 h 82"/>
                <a:gd name="T2" fmla="*/ 0 w 119"/>
                <a:gd name="T3" fmla="*/ 1 h 82"/>
                <a:gd name="T4" fmla="*/ 0 w 119"/>
                <a:gd name="T5" fmla="*/ 1 h 82"/>
                <a:gd name="T6" fmla="*/ 0 w 119"/>
                <a:gd name="T7" fmla="*/ 1 h 82"/>
                <a:gd name="T8" fmla="*/ 0 w 119"/>
                <a:gd name="T9" fmla="*/ 1 h 82"/>
                <a:gd name="T10" fmla="*/ 0 w 119"/>
                <a:gd name="T11" fmla="*/ 1 h 82"/>
                <a:gd name="T12" fmla="*/ 0 w 119"/>
                <a:gd name="T13" fmla="*/ 1 h 82"/>
                <a:gd name="T14" fmla="*/ 0 w 119"/>
                <a:gd name="T15" fmla="*/ 1 h 82"/>
                <a:gd name="T16" fmla="*/ 0 w 119"/>
                <a:gd name="T17" fmla="*/ 1 h 82"/>
                <a:gd name="T18" fmla="*/ 0 w 119"/>
                <a:gd name="T19" fmla="*/ 1 h 82"/>
                <a:gd name="T20" fmla="*/ 0 w 119"/>
                <a:gd name="T21" fmla="*/ 1 h 82"/>
                <a:gd name="T22" fmla="*/ 0 w 119"/>
                <a:gd name="T23" fmla="*/ 1 h 82"/>
                <a:gd name="T24" fmla="*/ 0 w 119"/>
                <a:gd name="T25" fmla="*/ 1 h 82"/>
                <a:gd name="T26" fmla="*/ 0 w 119"/>
                <a:gd name="T27" fmla="*/ 1 h 82"/>
                <a:gd name="T28" fmla="*/ 0 w 119"/>
                <a:gd name="T29" fmla="*/ 1 h 82"/>
                <a:gd name="T30" fmla="*/ 0 w 119"/>
                <a:gd name="T31" fmla="*/ 1 h 82"/>
                <a:gd name="T32" fmla="*/ 0 w 119"/>
                <a:gd name="T33" fmla="*/ 1 h 82"/>
                <a:gd name="T34" fmla="*/ 0 w 119"/>
                <a:gd name="T35" fmla="*/ 1 h 82"/>
                <a:gd name="T36" fmla="*/ 0 w 119"/>
                <a:gd name="T37" fmla="*/ 1 h 82"/>
                <a:gd name="T38" fmla="*/ 0 w 119"/>
                <a:gd name="T39" fmla="*/ 1 h 82"/>
                <a:gd name="T40" fmla="*/ 0 w 119"/>
                <a:gd name="T41" fmla="*/ 1 h 82"/>
                <a:gd name="T42" fmla="*/ 0 w 119"/>
                <a:gd name="T43" fmla="*/ 1 h 82"/>
                <a:gd name="T44" fmla="*/ 0 w 119"/>
                <a:gd name="T45" fmla="*/ 1 h 82"/>
                <a:gd name="T46" fmla="*/ 0 w 119"/>
                <a:gd name="T47" fmla="*/ 1 h 82"/>
                <a:gd name="T48" fmla="*/ 0 w 119"/>
                <a:gd name="T49" fmla="*/ 1 h 82"/>
                <a:gd name="T50" fmla="*/ 0 w 119"/>
                <a:gd name="T51" fmla="*/ 1 h 82"/>
                <a:gd name="T52" fmla="*/ 0 w 119"/>
                <a:gd name="T53" fmla="*/ 1 h 82"/>
                <a:gd name="T54" fmla="*/ 0 w 119"/>
                <a:gd name="T55" fmla="*/ 1 h 82"/>
                <a:gd name="T56" fmla="*/ 0 w 119"/>
                <a:gd name="T57" fmla="*/ 0 h 82"/>
                <a:gd name="T58" fmla="*/ 0 w 119"/>
                <a:gd name="T59" fmla="*/ 0 h 82"/>
                <a:gd name="T60" fmla="*/ 0 w 119"/>
                <a:gd name="T61" fmla="*/ 0 h 82"/>
                <a:gd name="T62" fmla="*/ 0 w 119"/>
                <a:gd name="T63" fmla="*/ 1 h 82"/>
                <a:gd name="T64" fmla="*/ 0 w 119"/>
                <a:gd name="T65" fmla="*/ 1 h 82"/>
                <a:gd name="T66" fmla="*/ 0 w 119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82"/>
                <a:gd name="T104" fmla="*/ 119 w 119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4" name="Freeform 36"/>
            <p:cNvSpPr>
              <a:spLocks/>
            </p:cNvSpPr>
            <p:nvPr/>
          </p:nvSpPr>
          <p:spPr bwMode="auto">
            <a:xfrm>
              <a:off x="2806" y="1275"/>
              <a:ext cx="104" cy="99"/>
            </a:xfrm>
            <a:custGeom>
              <a:avLst/>
              <a:gdLst>
                <a:gd name="T0" fmla="*/ 0 w 209"/>
                <a:gd name="T1" fmla="*/ 1 h 197"/>
                <a:gd name="T2" fmla="*/ 0 w 209"/>
                <a:gd name="T3" fmla="*/ 1 h 197"/>
                <a:gd name="T4" fmla="*/ 0 w 209"/>
                <a:gd name="T5" fmla="*/ 1 h 197"/>
                <a:gd name="T6" fmla="*/ 0 w 209"/>
                <a:gd name="T7" fmla="*/ 1 h 197"/>
                <a:gd name="T8" fmla="*/ 0 w 209"/>
                <a:gd name="T9" fmla="*/ 1 h 197"/>
                <a:gd name="T10" fmla="*/ 0 w 209"/>
                <a:gd name="T11" fmla="*/ 1 h 197"/>
                <a:gd name="T12" fmla="*/ 0 w 209"/>
                <a:gd name="T13" fmla="*/ 1 h 197"/>
                <a:gd name="T14" fmla="*/ 0 w 209"/>
                <a:gd name="T15" fmla="*/ 1 h 197"/>
                <a:gd name="T16" fmla="*/ 0 w 209"/>
                <a:gd name="T17" fmla="*/ 1 h 197"/>
                <a:gd name="T18" fmla="*/ 0 w 209"/>
                <a:gd name="T19" fmla="*/ 1 h 197"/>
                <a:gd name="T20" fmla="*/ 0 w 209"/>
                <a:gd name="T21" fmla="*/ 1 h 197"/>
                <a:gd name="T22" fmla="*/ 0 w 209"/>
                <a:gd name="T23" fmla="*/ 1 h 197"/>
                <a:gd name="T24" fmla="*/ 0 w 209"/>
                <a:gd name="T25" fmla="*/ 1 h 197"/>
                <a:gd name="T26" fmla="*/ 0 w 209"/>
                <a:gd name="T27" fmla="*/ 1 h 197"/>
                <a:gd name="T28" fmla="*/ 0 w 209"/>
                <a:gd name="T29" fmla="*/ 1 h 197"/>
                <a:gd name="T30" fmla="*/ 0 w 209"/>
                <a:gd name="T31" fmla="*/ 1 h 197"/>
                <a:gd name="T32" fmla="*/ 0 w 209"/>
                <a:gd name="T33" fmla="*/ 1 h 197"/>
                <a:gd name="T34" fmla="*/ 0 w 209"/>
                <a:gd name="T35" fmla="*/ 1 h 197"/>
                <a:gd name="T36" fmla="*/ 0 w 209"/>
                <a:gd name="T37" fmla="*/ 1 h 197"/>
                <a:gd name="T38" fmla="*/ 0 w 209"/>
                <a:gd name="T39" fmla="*/ 1 h 197"/>
                <a:gd name="T40" fmla="*/ 0 w 209"/>
                <a:gd name="T41" fmla="*/ 1 h 197"/>
                <a:gd name="T42" fmla="*/ 0 w 209"/>
                <a:gd name="T43" fmla="*/ 1 h 197"/>
                <a:gd name="T44" fmla="*/ 0 w 209"/>
                <a:gd name="T45" fmla="*/ 1 h 197"/>
                <a:gd name="T46" fmla="*/ 0 w 209"/>
                <a:gd name="T47" fmla="*/ 1 h 197"/>
                <a:gd name="T48" fmla="*/ 0 w 209"/>
                <a:gd name="T49" fmla="*/ 1 h 197"/>
                <a:gd name="T50" fmla="*/ 0 w 209"/>
                <a:gd name="T51" fmla="*/ 1 h 197"/>
                <a:gd name="T52" fmla="*/ 0 w 209"/>
                <a:gd name="T53" fmla="*/ 1 h 197"/>
                <a:gd name="T54" fmla="*/ 0 w 209"/>
                <a:gd name="T55" fmla="*/ 1 h 197"/>
                <a:gd name="T56" fmla="*/ 0 w 209"/>
                <a:gd name="T57" fmla="*/ 1 h 197"/>
                <a:gd name="T58" fmla="*/ 0 w 209"/>
                <a:gd name="T59" fmla="*/ 1 h 197"/>
                <a:gd name="T60" fmla="*/ 0 w 209"/>
                <a:gd name="T61" fmla="*/ 1 h 197"/>
                <a:gd name="T62" fmla="*/ 0 w 209"/>
                <a:gd name="T63" fmla="*/ 1 h 197"/>
                <a:gd name="T64" fmla="*/ 0 w 209"/>
                <a:gd name="T65" fmla="*/ 1 h 197"/>
                <a:gd name="T66" fmla="*/ 0 w 209"/>
                <a:gd name="T67" fmla="*/ 1 h 197"/>
                <a:gd name="T68" fmla="*/ 0 w 209"/>
                <a:gd name="T69" fmla="*/ 1 h 197"/>
                <a:gd name="T70" fmla="*/ 0 w 209"/>
                <a:gd name="T71" fmla="*/ 1 h 197"/>
                <a:gd name="T72" fmla="*/ 0 w 209"/>
                <a:gd name="T73" fmla="*/ 1 h 197"/>
                <a:gd name="T74" fmla="*/ 0 w 209"/>
                <a:gd name="T75" fmla="*/ 1 h 197"/>
                <a:gd name="T76" fmla="*/ 0 w 209"/>
                <a:gd name="T77" fmla="*/ 1 h 197"/>
                <a:gd name="T78" fmla="*/ 0 w 209"/>
                <a:gd name="T79" fmla="*/ 1 h 197"/>
                <a:gd name="T80" fmla="*/ 0 w 209"/>
                <a:gd name="T81" fmla="*/ 1 h 197"/>
                <a:gd name="T82" fmla="*/ 0 w 209"/>
                <a:gd name="T83" fmla="*/ 1 h 197"/>
                <a:gd name="T84" fmla="*/ 0 w 209"/>
                <a:gd name="T85" fmla="*/ 1 h 197"/>
                <a:gd name="T86" fmla="*/ 0 w 209"/>
                <a:gd name="T87" fmla="*/ 1 h 197"/>
                <a:gd name="T88" fmla="*/ 0 w 209"/>
                <a:gd name="T89" fmla="*/ 1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97"/>
                <a:gd name="T137" fmla="*/ 209 w 209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5" name="Freeform 37"/>
            <p:cNvSpPr>
              <a:spLocks/>
            </p:cNvSpPr>
            <p:nvPr/>
          </p:nvSpPr>
          <p:spPr bwMode="auto">
            <a:xfrm>
              <a:off x="2829" y="1299"/>
              <a:ext cx="57" cy="56"/>
            </a:xfrm>
            <a:custGeom>
              <a:avLst/>
              <a:gdLst>
                <a:gd name="T0" fmla="*/ 1 w 113"/>
                <a:gd name="T1" fmla="*/ 0 h 112"/>
                <a:gd name="T2" fmla="*/ 1 w 113"/>
                <a:gd name="T3" fmla="*/ 1 h 112"/>
                <a:gd name="T4" fmla="*/ 1 w 113"/>
                <a:gd name="T5" fmla="*/ 1 h 112"/>
                <a:gd name="T6" fmla="*/ 1 w 113"/>
                <a:gd name="T7" fmla="*/ 1 h 112"/>
                <a:gd name="T8" fmla="*/ 1 w 113"/>
                <a:gd name="T9" fmla="*/ 1 h 112"/>
                <a:gd name="T10" fmla="*/ 1 w 113"/>
                <a:gd name="T11" fmla="*/ 1 h 112"/>
                <a:gd name="T12" fmla="*/ 1 w 113"/>
                <a:gd name="T13" fmla="*/ 1 h 112"/>
                <a:gd name="T14" fmla="*/ 0 w 113"/>
                <a:gd name="T15" fmla="*/ 1 h 112"/>
                <a:gd name="T16" fmla="*/ 1 w 113"/>
                <a:gd name="T17" fmla="*/ 1 h 112"/>
                <a:gd name="T18" fmla="*/ 1 w 113"/>
                <a:gd name="T19" fmla="*/ 1 h 112"/>
                <a:gd name="T20" fmla="*/ 1 w 113"/>
                <a:gd name="T21" fmla="*/ 1 h 112"/>
                <a:gd name="T22" fmla="*/ 1 w 113"/>
                <a:gd name="T23" fmla="*/ 1 h 112"/>
                <a:gd name="T24" fmla="*/ 1 w 113"/>
                <a:gd name="T25" fmla="*/ 1 h 112"/>
                <a:gd name="T26" fmla="*/ 1 w 113"/>
                <a:gd name="T27" fmla="*/ 1 h 112"/>
                <a:gd name="T28" fmla="*/ 1 w 113"/>
                <a:gd name="T29" fmla="*/ 1 h 112"/>
                <a:gd name="T30" fmla="*/ 1 w 113"/>
                <a:gd name="T31" fmla="*/ 1 h 112"/>
                <a:gd name="T32" fmla="*/ 1 w 113"/>
                <a:gd name="T33" fmla="*/ 1 h 112"/>
                <a:gd name="T34" fmla="*/ 1 w 113"/>
                <a:gd name="T35" fmla="*/ 1 h 112"/>
                <a:gd name="T36" fmla="*/ 1 w 113"/>
                <a:gd name="T37" fmla="*/ 1 h 112"/>
                <a:gd name="T38" fmla="*/ 1 w 113"/>
                <a:gd name="T39" fmla="*/ 1 h 112"/>
                <a:gd name="T40" fmla="*/ 1 w 113"/>
                <a:gd name="T41" fmla="*/ 1 h 112"/>
                <a:gd name="T42" fmla="*/ 1 w 113"/>
                <a:gd name="T43" fmla="*/ 1 h 112"/>
                <a:gd name="T44" fmla="*/ 1 w 113"/>
                <a:gd name="T45" fmla="*/ 1 h 112"/>
                <a:gd name="T46" fmla="*/ 1 w 113"/>
                <a:gd name="T47" fmla="*/ 1 h 112"/>
                <a:gd name="T48" fmla="*/ 1 w 113"/>
                <a:gd name="T49" fmla="*/ 1 h 112"/>
                <a:gd name="T50" fmla="*/ 1 w 113"/>
                <a:gd name="T51" fmla="*/ 1 h 112"/>
                <a:gd name="T52" fmla="*/ 1 w 113"/>
                <a:gd name="T53" fmla="*/ 1 h 112"/>
                <a:gd name="T54" fmla="*/ 1 w 113"/>
                <a:gd name="T55" fmla="*/ 1 h 112"/>
                <a:gd name="T56" fmla="*/ 1 w 113"/>
                <a:gd name="T57" fmla="*/ 1 h 112"/>
                <a:gd name="T58" fmla="*/ 1 w 113"/>
                <a:gd name="T59" fmla="*/ 1 h 112"/>
                <a:gd name="T60" fmla="*/ 1 w 113"/>
                <a:gd name="T61" fmla="*/ 1 h 112"/>
                <a:gd name="T62" fmla="*/ 1 w 113"/>
                <a:gd name="T63" fmla="*/ 1 h 112"/>
                <a:gd name="T64" fmla="*/ 1 w 113"/>
                <a:gd name="T65" fmla="*/ 1 h 112"/>
                <a:gd name="T66" fmla="*/ 1 w 113"/>
                <a:gd name="T67" fmla="*/ 1 h 112"/>
                <a:gd name="T68" fmla="*/ 1 w 113"/>
                <a:gd name="T69" fmla="*/ 1 h 112"/>
                <a:gd name="T70" fmla="*/ 1 w 113"/>
                <a:gd name="T71" fmla="*/ 1 h 112"/>
                <a:gd name="T72" fmla="*/ 1 w 113"/>
                <a:gd name="T73" fmla="*/ 1 h 112"/>
                <a:gd name="T74" fmla="*/ 1 w 113"/>
                <a:gd name="T75" fmla="*/ 1 h 112"/>
                <a:gd name="T76" fmla="*/ 1 w 113"/>
                <a:gd name="T77" fmla="*/ 1 h 112"/>
                <a:gd name="T78" fmla="*/ 1 w 113"/>
                <a:gd name="T79" fmla="*/ 0 h 112"/>
                <a:gd name="T80" fmla="*/ 1 w 113"/>
                <a:gd name="T81" fmla="*/ 0 h 112"/>
                <a:gd name="T82" fmla="*/ 1 w 113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12"/>
                <a:gd name="T128" fmla="*/ 113 w 11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6" name="Freeform 38"/>
            <p:cNvSpPr>
              <a:spLocks/>
            </p:cNvSpPr>
            <p:nvPr/>
          </p:nvSpPr>
          <p:spPr bwMode="auto">
            <a:xfrm>
              <a:off x="2774" y="1363"/>
              <a:ext cx="74" cy="24"/>
            </a:xfrm>
            <a:custGeom>
              <a:avLst/>
              <a:gdLst>
                <a:gd name="T0" fmla="*/ 0 w 147"/>
                <a:gd name="T1" fmla="*/ 0 h 49"/>
                <a:gd name="T2" fmla="*/ 1 w 147"/>
                <a:gd name="T3" fmla="*/ 0 h 49"/>
                <a:gd name="T4" fmla="*/ 1 w 147"/>
                <a:gd name="T5" fmla="*/ 0 h 49"/>
                <a:gd name="T6" fmla="*/ 1 w 147"/>
                <a:gd name="T7" fmla="*/ 0 h 49"/>
                <a:gd name="T8" fmla="*/ 1 w 147"/>
                <a:gd name="T9" fmla="*/ 0 h 49"/>
                <a:gd name="T10" fmla="*/ 1 w 147"/>
                <a:gd name="T11" fmla="*/ 0 h 49"/>
                <a:gd name="T12" fmla="*/ 1 w 147"/>
                <a:gd name="T13" fmla="*/ 0 h 49"/>
                <a:gd name="T14" fmla="*/ 1 w 147"/>
                <a:gd name="T15" fmla="*/ 0 h 49"/>
                <a:gd name="T16" fmla="*/ 1 w 147"/>
                <a:gd name="T17" fmla="*/ 0 h 49"/>
                <a:gd name="T18" fmla="*/ 1 w 147"/>
                <a:gd name="T19" fmla="*/ 0 h 49"/>
                <a:gd name="T20" fmla="*/ 1 w 147"/>
                <a:gd name="T21" fmla="*/ 0 h 49"/>
                <a:gd name="T22" fmla="*/ 1 w 147"/>
                <a:gd name="T23" fmla="*/ 0 h 49"/>
                <a:gd name="T24" fmla="*/ 1 w 147"/>
                <a:gd name="T25" fmla="*/ 0 h 49"/>
                <a:gd name="T26" fmla="*/ 1 w 147"/>
                <a:gd name="T27" fmla="*/ 0 h 49"/>
                <a:gd name="T28" fmla="*/ 1 w 147"/>
                <a:gd name="T29" fmla="*/ 0 h 49"/>
                <a:gd name="T30" fmla="*/ 1 w 147"/>
                <a:gd name="T31" fmla="*/ 0 h 49"/>
                <a:gd name="T32" fmla="*/ 1 w 147"/>
                <a:gd name="T33" fmla="*/ 0 h 49"/>
                <a:gd name="T34" fmla="*/ 1 w 147"/>
                <a:gd name="T35" fmla="*/ 0 h 49"/>
                <a:gd name="T36" fmla="*/ 1 w 147"/>
                <a:gd name="T37" fmla="*/ 0 h 49"/>
                <a:gd name="T38" fmla="*/ 1 w 147"/>
                <a:gd name="T39" fmla="*/ 0 h 49"/>
                <a:gd name="T40" fmla="*/ 1 w 147"/>
                <a:gd name="T41" fmla="*/ 0 h 49"/>
                <a:gd name="T42" fmla="*/ 1 w 147"/>
                <a:gd name="T43" fmla="*/ 0 h 49"/>
                <a:gd name="T44" fmla="*/ 1 w 147"/>
                <a:gd name="T45" fmla="*/ 0 h 49"/>
                <a:gd name="T46" fmla="*/ 1 w 147"/>
                <a:gd name="T47" fmla="*/ 0 h 49"/>
                <a:gd name="T48" fmla="*/ 1 w 147"/>
                <a:gd name="T49" fmla="*/ 0 h 49"/>
                <a:gd name="T50" fmla="*/ 1 w 147"/>
                <a:gd name="T51" fmla="*/ 0 h 49"/>
                <a:gd name="T52" fmla="*/ 1 w 147"/>
                <a:gd name="T53" fmla="*/ 0 h 49"/>
                <a:gd name="T54" fmla="*/ 1 w 147"/>
                <a:gd name="T55" fmla="*/ 0 h 49"/>
                <a:gd name="T56" fmla="*/ 1 w 147"/>
                <a:gd name="T57" fmla="*/ 0 h 49"/>
                <a:gd name="T58" fmla="*/ 1 w 147"/>
                <a:gd name="T59" fmla="*/ 0 h 49"/>
                <a:gd name="T60" fmla="*/ 1 w 147"/>
                <a:gd name="T61" fmla="*/ 0 h 49"/>
                <a:gd name="T62" fmla="*/ 0 w 147"/>
                <a:gd name="T63" fmla="*/ 0 h 49"/>
                <a:gd name="T64" fmla="*/ 0 w 147"/>
                <a:gd name="T65" fmla="*/ 0 h 49"/>
                <a:gd name="T66" fmla="*/ 0 w 147"/>
                <a:gd name="T67" fmla="*/ 0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49"/>
                <a:gd name="T104" fmla="*/ 147 w 14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7" name="Freeform 39"/>
            <p:cNvSpPr>
              <a:spLocks/>
            </p:cNvSpPr>
            <p:nvPr/>
          </p:nvSpPr>
          <p:spPr bwMode="auto">
            <a:xfrm>
              <a:off x="2855" y="1299"/>
              <a:ext cx="32" cy="26"/>
            </a:xfrm>
            <a:custGeom>
              <a:avLst/>
              <a:gdLst>
                <a:gd name="T0" fmla="*/ 0 w 65"/>
                <a:gd name="T1" fmla="*/ 0 h 53"/>
                <a:gd name="T2" fmla="*/ 0 w 65"/>
                <a:gd name="T3" fmla="*/ 0 h 53"/>
                <a:gd name="T4" fmla="*/ 0 w 65"/>
                <a:gd name="T5" fmla="*/ 0 h 53"/>
                <a:gd name="T6" fmla="*/ 0 w 65"/>
                <a:gd name="T7" fmla="*/ 0 h 53"/>
                <a:gd name="T8" fmla="*/ 0 w 65"/>
                <a:gd name="T9" fmla="*/ 0 h 53"/>
                <a:gd name="T10" fmla="*/ 0 w 65"/>
                <a:gd name="T11" fmla="*/ 0 h 53"/>
                <a:gd name="T12" fmla="*/ 0 w 65"/>
                <a:gd name="T13" fmla="*/ 0 h 53"/>
                <a:gd name="T14" fmla="*/ 0 w 65"/>
                <a:gd name="T15" fmla="*/ 0 h 53"/>
                <a:gd name="T16" fmla="*/ 0 w 65"/>
                <a:gd name="T17" fmla="*/ 0 h 53"/>
                <a:gd name="T18" fmla="*/ 0 w 65"/>
                <a:gd name="T19" fmla="*/ 0 h 53"/>
                <a:gd name="T20" fmla="*/ 0 w 65"/>
                <a:gd name="T21" fmla="*/ 0 h 53"/>
                <a:gd name="T22" fmla="*/ 0 w 65"/>
                <a:gd name="T23" fmla="*/ 0 h 53"/>
                <a:gd name="T24" fmla="*/ 0 w 65"/>
                <a:gd name="T25" fmla="*/ 0 h 53"/>
                <a:gd name="T26" fmla="*/ 0 w 65"/>
                <a:gd name="T27" fmla="*/ 0 h 53"/>
                <a:gd name="T28" fmla="*/ 0 w 65"/>
                <a:gd name="T29" fmla="*/ 0 h 53"/>
                <a:gd name="T30" fmla="*/ 0 w 65"/>
                <a:gd name="T31" fmla="*/ 0 h 53"/>
                <a:gd name="T32" fmla="*/ 0 w 65"/>
                <a:gd name="T33" fmla="*/ 0 h 53"/>
                <a:gd name="T34" fmla="*/ 0 w 65"/>
                <a:gd name="T35" fmla="*/ 0 h 53"/>
                <a:gd name="T36" fmla="*/ 0 w 65"/>
                <a:gd name="T37" fmla="*/ 0 h 53"/>
                <a:gd name="T38" fmla="*/ 0 w 65"/>
                <a:gd name="T39" fmla="*/ 0 h 53"/>
                <a:gd name="T40" fmla="*/ 0 w 65"/>
                <a:gd name="T41" fmla="*/ 0 h 53"/>
                <a:gd name="T42" fmla="*/ 0 w 65"/>
                <a:gd name="T43" fmla="*/ 0 h 53"/>
                <a:gd name="T44" fmla="*/ 0 w 65"/>
                <a:gd name="T45" fmla="*/ 0 h 53"/>
                <a:gd name="T46" fmla="*/ 0 w 65"/>
                <a:gd name="T47" fmla="*/ 0 h 53"/>
                <a:gd name="T48" fmla="*/ 0 w 65"/>
                <a:gd name="T49" fmla="*/ 0 h 53"/>
                <a:gd name="T50" fmla="*/ 0 w 65"/>
                <a:gd name="T51" fmla="*/ 0 h 53"/>
                <a:gd name="T52" fmla="*/ 0 w 65"/>
                <a:gd name="T53" fmla="*/ 0 h 53"/>
                <a:gd name="T54" fmla="*/ 0 w 65"/>
                <a:gd name="T55" fmla="*/ 0 h 53"/>
                <a:gd name="T56" fmla="*/ 0 w 65"/>
                <a:gd name="T57" fmla="*/ 0 h 53"/>
                <a:gd name="T58" fmla="*/ 0 w 65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3"/>
                <a:gd name="T92" fmla="*/ 65 w 65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8" name="Freeform 40"/>
            <p:cNvSpPr>
              <a:spLocks/>
            </p:cNvSpPr>
            <p:nvPr/>
          </p:nvSpPr>
          <p:spPr bwMode="auto">
            <a:xfrm>
              <a:off x="2918" y="1298"/>
              <a:ext cx="45" cy="46"/>
            </a:xfrm>
            <a:custGeom>
              <a:avLst/>
              <a:gdLst>
                <a:gd name="T0" fmla="*/ 0 w 90"/>
                <a:gd name="T1" fmla="*/ 1 h 92"/>
                <a:gd name="T2" fmla="*/ 1 w 90"/>
                <a:gd name="T3" fmla="*/ 1 h 92"/>
                <a:gd name="T4" fmla="*/ 1 w 90"/>
                <a:gd name="T5" fmla="*/ 1 h 92"/>
                <a:gd name="T6" fmla="*/ 1 w 90"/>
                <a:gd name="T7" fmla="*/ 1 h 92"/>
                <a:gd name="T8" fmla="*/ 1 w 90"/>
                <a:gd name="T9" fmla="*/ 1 h 92"/>
                <a:gd name="T10" fmla="*/ 1 w 90"/>
                <a:gd name="T11" fmla="*/ 1 h 92"/>
                <a:gd name="T12" fmla="*/ 1 w 90"/>
                <a:gd name="T13" fmla="*/ 1 h 92"/>
                <a:gd name="T14" fmla="*/ 1 w 90"/>
                <a:gd name="T15" fmla="*/ 1 h 92"/>
                <a:gd name="T16" fmla="*/ 1 w 90"/>
                <a:gd name="T17" fmla="*/ 1 h 92"/>
                <a:gd name="T18" fmla="*/ 1 w 90"/>
                <a:gd name="T19" fmla="*/ 1 h 92"/>
                <a:gd name="T20" fmla="*/ 1 w 90"/>
                <a:gd name="T21" fmla="*/ 1 h 92"/>
                <a:gd name="T22" fmla="*/ 1 w 90"/>
                <a:gd name="T23" fmla="*/ 1 h 92"/>
                <a:gd name="T24" fmla="*/ 1 w 90"/>
                <a:gd name="T25" fmla="*/ 1 h 92"/>
                <a:gd name="T26" fmla="*/ 1 w 90"/>
                <a:gd name="T27" fmla="*/ 1 h 92"/>
                <a:gd name="T28" fmla="*/ 1 w 90"/>
                <a:gd name="T29" fmla="*/ 1 h 92"/>
                <a:gd name="T30" fmla="*/ 1 w 90"/>
                <a:gd name="T31" fmla="*/ 1 h 92"/>
                <a:gd name="T32" fmla="*/ 1 w 90"/>
                <a:gd name="T33" fmla="*/ 1 h 92"/>
                <a:gd name="T34" fmla="*/ 1 w 90"/>
                <a:gd name="T35" fmla="*/ 1 h 92"/>
                <a:gd name="T36" fmla="*/ 1 w 90"/>
                <a:gd name="T37" fmla="*/ 1 h 92"/>
                <a:gd name="T38" fmla="*/ 1 w 90"/>
                <a:gd name="T39" fmla="*/ 1 h 92"/>
                <a:gd name="T40" fmla="*/ 1 w 90"/>
                <a:gd name="T41" fmla="*/ 1 h 92"/>
                <a:gd name="T42" fmla="*/ 1 w 90"/>
                <a:gd name="T43" fmla="*/ 1 h 92"/>
                <a:gd name="T44" fmla="*/ 1 w 90"/>
                <a:gd name="T45" fmla="*/ 1 h 92"/>
                <a:gd name="T46" fmla="*/ 1 w 90"/>
                <a:gd name="T47" fmla="*/ 1 h 92"/>
                <a:gd name="T48" fmla="*/ 1 w 90"/>
                <a:gd name="T49" fmla="*/ 1 h 92"/>
                <a:gd name="T50" fmla="*/ 1 w 90"/>
                <a:gd name="T51" fmla="*/ 1 h 92"/>
                <a:gd name="T52" fmla="*/ 1 w 90"/>
                <a:gd name="T53" fmla="*/ 1 h 92"/>
                <a:gd name="T54" fmla="*/ 1 w 90"/>
                <a:gd name="T55" fmla="*/ 1 h 92"/>
                <a:gd name="T56" fmla="*/ 1 w 90"/>
                <a:gd name="T57" fmla="*/ 1 h 92"/>
                <a:gd name="T58" fmla="*/ 1 w 90"/>
                <a:gd name="T59" fmla="*/ 0 h 92"/>
                <a:gd name="T60" fmla="*/ 1 w 90"/>
                <a:gd name="T61" fmla="*/ 0 h 92"/>
                <a:gd name="T62" fmla="*/ 1 w 90"/>
                <a:gd name="T63" fmla="*/ 1 h 92"/>
                <a:gd name="T64" fmla="*/ 1 w 90"/>
                <a:gd name="T65" fmla="*/ 1 h 92"/>
                <a:gd name="T66" fmla="*/ 0 w 90"/>
                <a:gd name="T67" fmla="*/ 1 h 92"/>
                <a:gd name="T68" fmla="*/ 0 w 90"/>
                <a:gd name="T69" fmla="*/ 1 h 92"/>
                <a:gd name="T70" fmla="*/ 0 w 90"/>
                <a:gd name="T71" fmla="*/ 1 h 92"/>
                <a:gd name="T72" fmla="*/ 0 w 90"/>
                <a:gd name="T73" fmla="*/ 1 h 92"/>
                <a:gd name="T74" fmla="*/ 0 w 90"/>
                <a:gd name="T75" fmla="*/ 1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2"/>
                <a:gd name="T116" fmla="*/ 90 w 9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29" name="Freeform 41"/>
            <p:cNvSpPr>
              <a:spLocks/>
            </p:cNvSpPr>
            <p:nvPr/>
          </p:nvSpPr>
          <p:spPr bwMode="auto">
            <a:xfrm>
              <a:off x="2606" y="1459"/>
              <a:ext cx="581" cy="43"/>
            </a:xfrm>
            <a:custGeom>
              <a:avLst/>
              <a:gdLst>
                <a:gd name="T0" fmla="*/ 0 w 1164"/>
                <a:gd name="T1" fmla="*/ 1 h 85"/>
                <a:gd name="T2" fmla="*/ 0 w 1164"/>
                <a:gd name="T3" fmla="*/ 1 h 85"/>
                <a:gd name="T4" fmla="*/ 0 w 1164"/>
                <a:gd name="T5" fmla="*/ 1 h 85"/>
                <a:gd name="T6" fmla="*/ 0 w 1164"/>
                <a:gd name="T7" fmla="*/ 1 h 85"/>
                <a:gd name="T8" fmla="*/ 0 w 1164"/>
                <a:gd name="T9" fmla="*/ 1 h 85"/>
                <a:gd name="T10" fmla="*/ 0 w 1164"/>
                <a:gd name="T11" fmla="*/ 1 h 85"/>
                <a:gd name="T12" fmla="*/ 0 w 1164"/>
                <a:gd name="T13" fmla="*/ 1 h 85"/>
                <a:gd name="T14" fmla="*/ 0 w 1164"/>
                <a:gd name="T15" fmla="*/ 1 h 85"/>
                <a:gd name="T16" fmla="*/ 0 w 1164"/>
                <a:gd name="T17" fmla="*/ 1 h 85"/>
                <a:gd name="T18" fmla="*/ 0 w 1164"/>
                <a:gd name="T19" fmla="*/ 1 h 85"/>
                <a:gd name="T20" fmla="*/ 0 w 1164"/>
                <a:gd name="T21" fmla="*/ 1 h 85"/>
                <a:gd name="T22" fmla="*/ 0 w 1164"/>
                <a:gd name="T23" fmla="*/ 1 h 85"/>
                <a:gd name="T24" fmla="*/ 0 w 1164"/>
                <a:gd name="T25" fmla="*/ 1 h 85"/>
                <a:gd name="T26" fmla="*/ 0 w 1164"/>
                <a:gd name="T27" fmla="*/ 1 h 85"/>
                <a:gd name="T28" fmla="*/ 0 w 1164"/>
                <a:gd name="T29" fmla="*/ 1 h 85"/>
                <a:gd name="T30" fmla="*/ 0 w 1164"/>
                <a:gd name="T31" fmla="*/ 1 h 85"/>
                <a:gd name="T32" fmla="*/ 0 w 1164"/>
                <a:gd name="T33" fmla="*/ 1 h 85"/>
                <a:gd name="T34" fmla="*/ 0 w 1164"/>
                <a:gd name="T35" fmla="*/ 1 h 85"/>
                <a:gd name="T36" fmla="*/ 0 w 1164"/>
                <a:gd name="T37" fmla="*/ 1 h 85"/>
                <a:gd name="T38" fmla="*/ 0 w 1164"/>
                <a:gd name="T39" fmla="*/ 1 h 85"/>
                <a:gd name="T40" fmla="*/ 0 w 1164"/>
                <a:gd name="T41" fmla="*/ 1 h 85"/>
                <a:gd name="T42" fmla="*/ 0 w 1164"/>
                <a:gd name="T43" fmla="*/ 1 h 85"/>
                <a:gd name="T44" fmla="*/ 0 w 1164"/>
                <a:gd name="T45" fmla="*/ 1 h 85"/>
                <a:gd name="T46" fmla="*/ 0 w 1164"/>
                <a:gd name="T47" fmla="*/ 1 h 85"/>
                <a:gd name="T48" fmla="*/ 0 w 1164"/>
                <a:gd name="T49" fmla="*/ 1 h 85"/>
                <a:gd name="T50" fmla="*/ 0 w 1164"/>
                <a:gd name="T51" fmla="*/ 1 h 85"/>
                <a:gd name="T52" fmla="*/ 0 w 1164"/>
                <a:gd name="T53" fmla="*/ 1 h 85"/>
                <a:gd name="T54" fmla="*/ 0 w 1164"/>
                <a:gd name="T55" fmla="*/ 1 h 85"/>
                <a:gd name="T56" fmla="*/ 0 w 1164"/>
                <a:gd name="T57" fmla="*/ 1 h 85"/>
                <a:gd name="T58" fmla="*/ 0 w 1164"/>
                <a:gd name="T59" fmla="*/ 1 h 85"/>
                <a:gd name="T60" fmla="*/ 0 w 1164"/>
                <a:gd name="T61" fmla="*/ 1 h 85"/>
                <a:gd name="T62" fmla="*/ 0 w 1164"/>
                <a:gd name="T63" fmla="*/ 1 h 85"/>
                <a:gd name="T64" fmla="*/ 0 w 1164"/>
                <a:gd name="T65" fmla="*/ 1 h 85"/>
                <a:gd name="T66" fmla="*/ 0 w 1164"/>
                <a:gd name="T67" fmla="*/ 1 h 85"/>
                <a:gd name="T68" fmla="*/ 0 w 1164"/>
                <a:gd name="T69" fmla="*/ 1 h 85"/>
                <a:gd name="T70" fmla="*/ 0 w 1164"/>
                <a:gd name="T71" fmla="*/ 1 h 85"/>
                <a:gd name="T72" fmla="*/ 0 w 1164"/>
                <a:gd name="T73" fmla="*/ 1 h 85"/>
                <a:gd name="T74" fmla="*/ 0 w 1164"/>
                <a:gd name="T75" fmla="*/ 1 h 85"/>
                <a:gd name="T76" fmla="*/ 0 w 1164"/>
                <a:gd name="T77" fmla="*/ 1 h 85"/>
                <a:gd name="T78" fmla="*/ 0 w 1164"/>
                <a:gd name="T79" fmla="*/ 1 h 85"/>
                <a:gd name="T80" fmla="*/ 0 w 1164"/>
                <a:gd name="T81" fmla="*/ 1 h 85"/>
                <a:gd name="T82" fmla="*/ 0 w 1164"/>
                <a:gd name="T83" fmla="*/ 1 h 85"/>
                <a:gd name="T84" fmla="*/ 0 w 1164"/>
                <a:gd name="T85" fmla="*/ 1 h 85"/>
                <a:gd name="T86" fmla="*/ 0 w 1164"/>
                <a:gd name="T87" fmla="*/ 1 h 85"/>
                <a:gd name="T88" fmla="*/ 0 w 1164"/>
                <a:gd name="T89" fmla="*/ 1 h 85"/>
                <a:gd name="T90" fmla="*/ 0 w 1164"/>
                <a:gd name="T91" fmla="*/ 1 h 85"/>
                <a:gd name="T92" fmla="*/ 0 w 1164"/>
                <a:gd name="T93" fmla="*/ 1 h 85"/>
                <a:gd name="T94" fmla="*/ 0 w 1164"/>
                <a:gd name="T95" fmla="*/ 1 h 85"/>
                <a:gd name="T96" fmla="*/ 0 w 1164"/>
                <a:gd name="T97" fmla="*/ 1 h 85"/>
                <a:gd name="T98" fmla="*/ 0 w 1164"/>
                <a:gd name="T99" fmla="*/ 1 h 85"/>
                <a:gd name="T100" fmla="*/ 0 w 1164"/>
                <a:gd name="T101" fmla="*/ 1 h 85"/>
                <a:gd name="T102" fmla="*/ 0 w 1164"/>
                <a:gd name="T103" fmla="*/ 1 h 85"/>
                <a:gd name="T104" fmla="*/ 0 w 1164"/>
                <a:gd name="T105" fmla="*/ 1 h 85"/>
                <a:gd name="T106" fmla="*/ 0 w 1164"/>
                <a:gd name="T107" fmla="*/ 1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85"/>
                <a:gd name="T164" fmla="*/ 1164 w 1164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0" name="Freeform 42"/>
            <p:cNvSpPr>
              <a:spLocks/>
            </p:cNvSpPr>
            <p:nvPr/>
          </p:nvSpPr>
          <p:spPr bwMode="auto">
            <a:xfrm>
              <a:off x="3228" y="2187"/>
              <a:ext cx="241" cy="147"/>
            </a:xfrm>
            <a:custGeom>
              <a:avLst/>
              <a:gdLst>
                <a:gd name="T0" fmla="*/ 1 w 481"/>
                <a:gd name="T1" fmla="*/ 1 h 293"/>
                <a:gd name="T2" fmla="*/ 1 w 481"/>
                <a:gd name="T3" fmla="*/ 1 h 293"/>
                <a:gd name="T4" fmla="*/ 1 w 481"/>
                <a:gd name="T5" fmla="*/ 1 h 293"/>
                <a:gd name="T6" fmla="*/ 1 w 481"/>
                <a:gd name="T7" fmla="*/ 1 h 293"/>
                <a:gd name="T8" fmla="*/ 1 w 481"/>
                <a:gd name="T9" fmla="*/ 1 h 293"/>
                <a:gd name="T10" fmla="*/ 1 w 481"/>
                <a:gd name="T11" fmla="*/ 1 h 293"/>
                <a:gd name="T12" fmla="*/ 1 w 481"/>
                <a:gd name="T13" fmla="*/ 1 h 293"/>
                <a:gd name="T14" fmla="*/ 1 w 481"/>
                <a:gd name="T15" fmla="*/ 1 h 293"/>
                <a:gd name="T16" fmla="*/ 1 w 481"/>
                <a:gd name="T17" fmla="*/ 1 h 293"/>
                <a:gd name="T18" fmla="*/ 1 w 481"/>
                <a:gd name="T19" fmla="*/ 1 h 293"/>
                <a:gd name="T20" fmla="*/ 1 w 481"/>
                <a:gd name="T21" fmla="*/ 1 h 293"/>
                <a:gd name="T22" fmla="*/ 1 w 481"/>
                <a:gd name="T23" fmla="*/ 1 h 293"/>
                <a:gd name="T24" fmla="*/ 1 w 481"/>
                <a:gd name="T25" fmla="*/ 1 h 293"/>
                <a:gd name="T26" fmla="*/ 1 w 481"/>
                <a:gd name="T27" fmla="*/ 1 h 293"/>
                <a:gd name="T28" fmla="*/ 1 w 481"/>
                <a:gd name="T29" fmla="*/ 1 h 293"/>
                <a:gd name="T30" fmla="*/ 1 w 481"/>
                <a:gd name="T31" fmla="*/ 1 h 293"/>
                <a:gd name="T32" fmla="*/ 1 w 481"/>
                <a:gd name="T33" fmla="*/ 1 h 293"/>
                <a:gd name="T34" fmla="*/ 1 w 481"/>
                <a:gd name="T35" fmla="*/ 1 h 293"/>
                <a:gd name="T36" fmla="*/ 1 w 481"/>
                <a:gd name="T37" fmla="*/ 1 h 293"/>
                <a:gd name="T38" fmla="*/ 1 w 481"/>
                <a:gd name="T39" fmla="*/ 1 h 293"/>
                <a:gd name="T40" fmla="*/ 1 w 481"/>
                <a:gd name="T41" fmla="*/ 0 h 293"/>
                <a:gd name="T42" fmla="*/ 1 w 481"/>
                <a:gd name="T43" fmla="*/ 1 h 293"/>
                <a:gd name="T44" fmla="*/ 1 w 481"/>
                <a:gd name="T45" fmla="*/ 1 h 293"/>
                <a:gd name="T46" fmla="*/ 1 w 481"/>
                <a:gd name="T47" fmla="*/ 1 h 293"/>
                <a:gd name="T48" fmla="*/ 1 w 481"/>
                <a:gd name="T49" fmla="*/ 1 h 293"/>
                <a:gd name="T50" fmla="*/ 1 w 481"/>
                <a:gd name="T51" fmla="*/ 1 h 293"/>
                <a:gd name="T52" fmla="*/ 1 w 481"/>
                <a:gd name="T53" fmla="*/ 1 h 293"/>
                <a:gd name="T54" fmla="*/ 1 w 481"/>
                <a:gd name="T55" fmla="*/ 1 h 293"/>
                <a:gd name="T56" fmla="*/ 1 w 481"/>
                <a:gd name="T57" fmla="*/ 1 h 293"/>
                <a:gd name="T58" fmla="*/ 1 w 481"/>
                <a:gd name="T59" fmla="*/ 1 h 293"/>
                <a:gd name="T60" fmla="*/ 1 w 481"/>
                <a:gd name="T61" fmla="*/ 1 h 293"/>
                <a:gd name="T62" fmla="*/ 1 w 481"/>
                <a:gd name="T63" fmla="*/ 1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293"/>
                <a:gd name="T98" fmla="*/ 481 w 481"/>
                <a:gd name="T99" fmla="*/ 293 h 2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1" name="Freeform 43"/>
            <p:cNvSpPr>
              <a:spLocks/>
            </p:cNvSpPr>
            <p:nvPr/>
          </p:nvSpPr>
          <p:spPr bwMode="auto">
            <a:xfrm>
              <a:off x="3230" y="2177"/>
              <a:ext cx="243" cy="135"/>
            </a:xfrm>
            <a:custGeom>
              <a:avLst/>
              <a:gdLst>
                <a:gd name="T0" fmla="*/ 1 w 486"/>
                <a:gd name="T1" fmla="*/ 1 h 270"/>
                <a:gd name="T2" fmla="*/ 1 w 486"/>
                <a:gd name="T3" fmla="*/ 1 h 270"/>
                <a:gd name="T4" fmla="*/ 1 w 486"/>
                <a:gd name="T5" fmla="*/ 1 h 270"/>
                <a:gd name="T6" fmla="*/ 1 w 486"/>
                <a:gd name="T7" fmla="*/ 1 h 270"/>
                <a:gd name="T8" fmla="*/ 1 w 486"/>
                <a:gd name="T9" fmla="*/ 1 h 270"/>
                <a:gd name="T10" fmla="*/ 1 w 486"/>
                <a:gd name="T11" fmla="*/ 1 h 270"/>
                <a:gd name="T12" fmla="*/ 1 w 486"/>
                <a:gd name="T13" fmla="*/ 1 h 270"/>
                <a:gd name="T14" fmla="*/ 1 w 486"/>
                <a:gd name="T15" fmla="*/ 1 h 270"/>
                <a:gd name="T16" fmla="*/ 1 w 486"/>
                <a:gd name="T17" fmla="*/ 1 h 270"/>
                <a:gd name="T18" fmla="*/ 1 w 486"/>
                <a:gd name="T19" fmla="*/ 1 h 270"/>
                <a:gd name="T20" fmla="*/ 1 w 486"/>
                <a:gd name="T21" fmla="*/ 1 h 270"/>
                <a:gd name="T22" fmla="*/ 1 w 486"/>
                <a:gd name="T23" fmla="*/ 1 h 270"/>
                <a:gd name="T24" fmla="*/ 1 w 486"/>
                <a:gd name="T25" fmla="*/ 1 h 270"/>
                <a:gd name="T26" fmla="*/ 1 w 486"/>
                <a:gd name="T27" fmla="*/ 0 h 270"/>
                <a:gd name="T28" fmla="*/ 1 w 486"/>
                <a:gd name="T29" fmla="*/ 1 h 270"/>
                <a:gd name="T30" fmla="*/ 0 w 486"/>
                <a:gd name="T31" fmla="*/ 1 h 270"/>
                <a:gd name="T32" fmla="*/ 1 w 486"/>
                <a:gd name="T33" fmla="*/ 1 h 270"/>
                <a:gd name="T34" fmla="*/ 1 w 486"/>
                <a:gd name="T35" fmla="*/ 1 h 270"/>
                <a:gd name="T36" fmla="*/ 1 w 486"/>
                <a:gd name="T37" fmla="*/ 1 h 270"/>
                <a:gd name="T38" fmla="*/ 1 w 486"/>
                <a:gd name="T39" fmla="*/ 1 h 270"/>
                <a:gd name="T40" fmla="*/ 1 w 486"/>
                <a:gd name="T41" fmla="*/ 1 h 270"/>
                <a:gd name="T42" fmla="*/ 1 w 486"/>
                <a:gd name="T43" fmla="*/ 1 h 270"/>
                <a:gd name="T44" fmla="*/ 1 w 486"/>
                <a:gd name="T45" fmla="*/ 1 h 270"/>
                <a:gd name="T46" fmla="*/ 1 w 486"/>
                <a:gd name="T47" fmla="*/ 1 h 270"/>
                <a:gd name="T48" fmla="*/ 1 w 486"/>
                <a:gd name="T49" fmla="*/ 1 h 270"/>
                <a:gd name="T50" fmla="*/ 1 w 486"/>
                <a:gd name="T51" fmla="*/ 1 h 270"/>
                <a:gd name="T52" fmla="*/ 1 w 486"/>
                <a:gd name="T53" fmla="*/ 1 h 270"/>
                <a:gd name="T54" fmla="*/ 1 w 486"/>
                <a:gd name="T55" fmla="*/ 1 h 270"/>
                <a:gd name="T56" fmla="*/ 1 w 486"/>
                <a:gd name="T57" fmla="*/ 1 h 270"/>
                <a:gd name="T58" fmla="*/ 1 w 486"/>
                <a:gd name="T59" fmla="*/ 1 h 270"/>
                <a:gd name="T60" fmla="*/ 1 w 486"/>
                <a:gd name="T61" fmla="*/ 1 h 270"/>
                <a:gd name="T62" fmla="*/ 1 w 486"/>
                <a:gd name="T63" fmla="*/ 1 h 270"/>
                <a:gd name="T64" fmla="*/ 1 w 486"/>
                <a:gd name="T65" fmla="*/ 1 h 270"/>
                <a:gd name="T66" fmla="*/ 1 w 486"/>
                <a:gd name="T67" fmla="*/ 1 h 270"/>
                <a:gd name="T68" fmla="*/ 1 w 486"/>
                <a:gd name="T69" fmla="*/ 1 h 270"/>
                <a:gd name="T70" fmla="*/ 1 w 486"/>
                <a:gd name="T71" fmla="*/ 1 h 270"/>
                <a:gd name="T72" fmla="*/ 1 w 486"/>
                <a:gd name="T73" fmla="*/ 1 h 270"/>
                <a:gd name="T74" fmla="*/ 1 w 486"/>
                <a:gd name="T75" fmla="*/ 1 h 270"/>
                <a:gd name="T76" fmla="*/ 1 w 486"/>
                <a:gd name="T77" fmla="*/ 1 h 270"/>
                <a:gd name="T78" fmla="*/ 1 w 486"/>
                <a:gd name="T79" fmla="*/ 1 h 270"/>
                <a:gd name="T80" fmla="*/ 1 w 486"/>
                <a:gd name="T81" fmla="*/ 1 h 270"/>
                <a:gd name="T82" fmla="*/ 1 w 486"/>
                <a:gd name="T83" fmla="*/ 1 h 270"/>
                <a:gd name="T84" fmla="*/ 1 w 486"/>
                <a:gd name="T85" fmla="*/ 1 h 270"/>
                <a:gd name="T86" fmla="*/ 1 w 486"/>
                <a:gd name="T87" fmla="*/ 1 h 270"/>
                <a:gd name="T88" fmla="*/ 1 w 486"/>
                <a:gd name="T89" fmla="*/ 1 h 270"/>
                <a:gd name="T90" fmla="*/ 1 w 486"/>
                <a:gd name="T91" fmla="*/ 1 h 270"/>
                <a:gd name="T92" fmla="*/ 1 w 486"/>
                <a:gd name="T93" fmla="*/ 1 h 270"/>
                <a:gd name="T94" fmla="*/ 1 w 486"/>
                <a:gd name="T95" fmla="*/ 1 h 270"/>
                <a:gd name="T96" fmla="*/ 1 w 486"/>
                <a:gd name="T97" fmla="*/ 1 h 270"/>
                <a:gd name="T98" fmla="*/ 1 w 486"/>
                <a:gd name="T99" fmla="*/ 1 h 270"/>
                <a:gd name="T100" fmla="*/ 1 w 486"/>
                <a:gd name="T101" fmla="*/ 1 h 270"/>
                <a:gd name="T102" fmla="*/ 1 w 486"/>
                <a:gd name="T103" fmla="*/ 1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270"/>
                <a:gd name="T158" fmla="*/ 486 w 486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2" name="Freeform 44"/>
            <p:cNvSpPr>
              <a:spLocks/>
            </p:cNvSpPr>
            <p:nvPr/>
          </p:nvSpPr>
          <p:spPr bwMode="auto">
            <a:xfrm>
              <a:off x="3230" y="2216"/>
              <a:ext cx="8" cy="32"/>
            </a:xfrm>
            <a:custGeom>
              <a:avLst/>
              <a:gdLst>
                <a:gd name="T0" fmla="*/ 1 w 16"/>
                <a:gd name="T1" fmla="*/ 0 h 65"/>
                <a:gd name="T2" fmla="*/ 1 w 16"/>
                <a:gd name="T3" fmla="*/ 0 h 65"/>
                <a:gd name="T4" fmla="*/ 1 w 16"/>
                <a:gd name="T5" fmla="*/ 0 h 65"/>
                <a:gd name="T6" fmla="*/ 0 w 16"/>
                <a:gd name="T7" fmla="*/ 0 h 65"/>
                <a:gd name="T8" fmla="*/ 0 w 16"/>
                <a:gd name="T9" fmla="*/ 0 h 65"/>
                <a:gd name="T10" fmla="*/ 1 w 16"/>
                <a:gd name="T11" fmla="*/ 0 h 65"/>
                <a:gd name="T12" fmla="*/ 1 w 16"/>
                <a:gd name="T13" fmla="*/ 0 h 65"/>
                <a:gd name="T14" fmla="*/ 1 w 16"/>
                <a:gd name="T15" fmla="*/ 0 h 65"/>
                <a:gd name="T16" fmla="*/ 1 w 16"/>
                <a:gd name="T17" fmla="*/ 0 h 65"/>
                <a:gd name="T18" fmla="*/ 1 w 16"/>
                <a:gd name="T19" fmla="*/ 0 h 65"/>
                <a:gd name="T20" fmla="*/ 1 w 16"/>
                <a:gd name="T21" fmla="*/ 0 h 65"/>
                <a:gd name="T22" fmla="*/ 1 w 16"/>
                <a:gd name="T23" fmla="*/ 0 h 65"/>
                <a:gd name="T24" fmla="*/ 1 w 16"/>
                <a:gd name="T25" fmla="*/ 0 h 65"/>
                <a:gd name="T26" fmla="*/ 1 w 16"/>
                <a:gd name="T27" fmla="*/ 0 h 65"/>
                <a:gd name="T28" fmla="*/ 1 w 16"/>
                <a:gd name="T29" fmla="*/ 0 h 65"/>
                <a:gd name="T30" fmla="*/ 1 w 16"/>
                <a:gd name="T31" fmla="*/ 0 h 65"/>
                <a:gd name="T32" fmla="*/ 1 w 16"/>
                <a:gd name="T33" fmla="*/ 0 h 65"/>
                <a:gd name="T34" fmla="*/ 1 w 16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5"/>
                <a:gd name="T56" fmla="*/ 16 w 16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3" name="Freeform 45"/>
            <p:cNvSpPr>
              <a:spLocks/>
            </p:cNvSpPr>
            <p:nvPr/>
          </p:nvSpPr>
          <p:spPr bwMode="auto">
            <a:xfrm>
              <a:off x="3221" y="2212"/>
              <a:ext cx="233" cy="128"/>
            </a:xfrm>
            <a:custGeom>
              <a:avLst/>
              <a:gdLst>
                <a:gd name="T0" fmla="*/ 1 w 465"/>
                <a:gd name="T1" fmla="*/ 1 h 256"/>
                <a:gd name="T2" fmla="*/ 1 w 465"/>
                <a:gd name="T3" fmla="*/ 1 h 256"/>
                <a:gd name="T4" fmla="*/ 1 w 465"/>
                <a:gd name="T5" fmla="*/ 1 h 256"/>
                <a:gd name="T6" fmla="*/ 1 w 465"/>
                <a:gd name="T7" fmla="*/ 1 h 256"/>
                <a:gd name="T8" fmla="*/ 1 w 465"/>
                <a:gd name="T9" fmla="*/ 1 h 256"/>
                <a:gd name="T10" fmla="*/ 1 w 465"/>
                <a:gd name="T11" fmla="*/ 1 h 256"/>
                <a:gd name="T12" fmla="*/ 1 w 465"/>
                <a:gd name="T13" fmla="*/ 1 h 256"/>
                <a:gd name="T14" fmla="*/ 1 w 465"/>
                <a:gd name="T15" fmla="*/ 1 h 256"/>
                <a:gd name="T16" fmla="*/ 1 w 465"/>
                <a:gd name="T17" fmla="*/ 1 h 256"/>
                <a:gd name="T18" fmla="*/ 1 w 465"/>
                <a:gd name="T19" fmla="*/ 1 h 256"/>
                <a:gd name="T20" fmla="*/ 1 w 465"/>
                <a:gd name="T21" fmla="*/ 1 h 256"/>
                <a:gd name="T22" fmla="*/ 1 w 465"/>
                <a:gd name="T23" fmla="*/ 1 h 256"/>
                <a:gd name="T24" fmla="*/ 1 w 465"/>
                <a:gd name="T25" fmla="*/ 1 h 256"/>
                <a:gd name="T26" fmla="*/ 1 w 465"/>
                <a:gd name="T27" fmla="*/ 1 h 256"/>
                <a:gd name="T28" fmla="*/ 1 w 465"/>
                <a:gd name="T29" fmla="*/ 1 h 256"/>
                <a:gd name="T30" fmla="*/ 1 w 465"/>
                <a:gd name="T31" fmla="*/ 1 h 256"/>
                <a:gd name="T32" fmla="*/ 1 w 465"/>
                <a:gd name="T33" fmla="*/ 1 h 256"/>
                <a:gd name="T34" fmla="*/ 1 w 465"/>
                <a:gd name="T35" fmla="*/ 1 h 256"/>
                <a:gd name="T36" fmla="*/ 1 w 465"/>
                <a:gd name="T37" fmla="*/ 1 h 256"/>
                <a:gd name="T38" fmla="*/ 1 w 465"/>
                <a:gd name="T39" fmla="*/ 1 h 256"/>
                <a:gd name="T40" fmla="*/ 1 w 465"/>
                <a:gd name="T41" fmla="*/ 1 h 256"/>
                <a:gd name="T42" fmla="*/ 1 w 465"/>
                <a:gd name="T43" fmla="*/ 1 h 256"/>
                <a:gd name="T44" fmla="*/ 1 w 465"/>
                <a:gd name="T45" fmla="*/ 1 h 256"/>
                <a:gd name="T46" fmla="*/ 1 w 465"/>
                <a:gd name="T47" fmla="*/ 1 h 256"/>
                <a:gd name="T48" fmla="*/ 1 w 465"/>
                <a:gd name="T49" fmla="*/ 1 h 256"/>
                <a:gd name="T50" fmla="*/ 1 w 465"/>
                <a:gd name="T51" fmla="*/ 1 h 256"/>
                <a:gd name="T52" fmla="*/ 1 w 465"/>
                <a:gd name="T53" fmla="*/ 1 h 256"/>
                <a:gd name="T54" fmla="*/ 1 w 465"/>
                <a:gd name="T55" fmla="*/ 1 h 256"/>
                <a:gd name="T56" fmla="*/ 1 w 465"/>
                <a:gd name="T57" fmla="*/ 1 h 256"/>
                <a:gd name="T58" fmla="*/ 1 w 465"/>
                <a:gd name="T59" fmla="*/ 1 h 256"/>
                <a:gd name="T60" fmla="*/ 1 w 465"/>
                <a:gd name="T61" fmla="*/ 1 h 256"/>
                <a:gd name="T62" fmla="*/ 1 w 465"/>
                <a:gd name="T63" fmla="*/ 1 h 256"/>
                <a:gd name="T64" fmla="*/ 1 w 465"/>
                <a:gd name="T65" fmla="*/ 1 h 256"/>
                <a:gd name="T66" fmla="*/ 1 w 465"/>
                <a:gd name="T67" fmla="*/ 1 h 256"/>
                <a:gd name="T68" fmla="*/ 1 w 465"/>
                <a:gd name="T69" fmla="*/ 1 h 256"/>
                <a:gd name="T70" fmla="*/ 1 w 465"/>
                <a:gd name="T71" fmla="*/ 1 h 256"/>
                <a:gd name="T72" fmla="*/ 1 w 465"/>
                <a:gd name="T73" fmla="*/ 1 h 256"/>
                <a:gd name="T74" fmla="*/ 1 w 465"/>
                <a:gd name="T75" fmla="*/ 1 h 256"/>
                <a:gd name="T76" fmla="*/ 1 w 465"/>
                <a:gd name="T77" fmla="*/ 1 h 256"/>
                <a:gd name="T78" fmla="*/ 1 w 465"/>
                <a:gd name="T79" fmla="*/ 1 h 256"/>
                <a:gd name="T80" fmla="*/ 1 w 465"/>
                <a:gd name="T81" fmla="*/ 1 h 256"/>
                <a:gd name="T82" fmla="*/ 1 w 465"/>
                <a:gd name="T83" fmla="*/ 1 h 256"/>
                <a:gd name="T84" fmla="*/ 1 w 465"/>
                <a:gd name="T85" fmla="*/ 0 h 256"/>
                <a:gd name="T86" fmla="*/ 0 w 465"/>
                <a:gd name="T87" fmla="*/ 0 h 256"/>
                <a:gd name="T88" fmla="*/ 0 w 465"/>
                <a:gd name="T89" fmla="*/ 1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"/>
                <a:gd name="T136" fmla="*/ 0 h 256"/>
                <a:gd name="T137" fmla="*/ 465 w 465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4" name="Freeform 46"/>
            <p:cNvSpPr>
              <a:spLocks/>
            </p:cNvSpPr>
            <p:nvPr/>
          </p:nvSpPr>
          <p:spPr bwMode="auto">
            <a:xfrm>
              <a:off x="3240" y="2230"/>
              <a:ext cx="10" cy="27"/>
            </a:xfrm>
            <a:custGeom>
              <a:avLst/>
              <a:gdLst>
                <a:gd name="T0" fmla="*/ 1 w 19"/>
                <a:gd name="T1" fmla="*/ 1 h 53"/>
                <a:gd name="T2" fmla="*/ 1 w 19"/>
                <a:gd name="T3" fmla="*/ 1 h 53"/>
                <a:gd name="T4" fmla="*/ 1 w 19"/>
                <a:gd name="T5" fmla="*/ 1 h 53"/>
                <a:gd name="T6" fmla="*/ 1 w 19"/>
                <a:gd name="T7" fmla="*/ 1 h 53"/>
                <a:gd name="T8" fmla="*/ 1 w 19"/>
                <a:gd name="T9" fmla="*/ 1 h 53"/>
                <a:gd name="T10" fmla="*/ 1 w 19"/>
                <a:gd name="T11" fmla="*/ 1 h 53"/>
                <a:gd name="T12" fmla="*/ 1 w 19"/>
                <a:gd name="T13" fmla="*/ 1 h 53"/>
                <a:gd name="T14" fmla="*/ 1 w 19"/>
                <a:gd name="T15" fmla="*/ 1 h 53"/>
                <a:gd name="T16" fmla="*/ 1 w 19"/>
                <a:gd name="T17" fmla="*/ 1 h 53"/>
                <a:gd name="T18" fmla="*/ 1 w 19"/>
                <a:gd name="T19" fmla="*/ 0 h 53"/>
                <a:gd name="T20" fmla="*/ 1 w 19"/>
                <a:gd name="T21" fmla="*/ 1 h 53"/>
                <a:gd name="T22" fmla="*/ 1 w 19"/>
                <a:gd name="T23" fmla="*/ 1 h 53"/>
                <a:gd name="T24" fmla="*/ 1 w 19"/>
                <a:gd name="T25" fmla="*/ 1 h 53"/>
                <a:gd name="T26" fmla="*/ 0 w 19"/>
                <a:gd name="T27" fmla="*/ 1 h 53"/>
                <a:gd name="T28" fmla="*/ 0 w 19"/>
                <a:gd name="T29" fmla="*/ 1 h 53"/>
                <a:gd name="T30" fmla="*/ 1 w 19"/>
                <a:gd name="T31" fmla="*/ 1 h 53"/>
                <a:gd name="T32" fmla="*/ 1 w 19"/>
                <a:gd name="T33" fmla="*/ 1 h 53"/>
                <a:gd name="T34" fmla="*/ 1 w 19"/>
                <a:gd name="T35" fmla="*/ 1 h 53"/>
                <a:gd name="T36" fmla="*/ 1 w 19"/>
                <a:gd name="T37" fmla="*/ 1 h 53"/>
                <a:gd name="T38" fmla="*/ 1 w 19"/>
                <a:gd name="T39" fmla="*/ 1 h 53"/>
                <a:gd name="T40" fmla="*/ 1 w 19"/>
                <a:gd name="T41" fmla="*/ 1 h 53"/>
                <a:gd name="T42" fmla="*/ 1 w 19"/>
                <a:gd name="T43" fmla="*/ 1 h 53"/>
                <a:gd name="T44" fmla="*/ 1 w 19"/>
                <a:gd name="T45" fmla="*/ 1 h 53"/>
                <a:gd name="T46" fmla="*/ 1 w 19"/>
                <a:gd name="T47" fmla="*/ 1 h 53"/>
                <a:gd name="T48" fmla="*/ 1 w 19"/>
                <a:gd name="T49" fmla="*/ 1 h 53"/>
                <a:gd name="T50" fmla="*/ 1 w 19"/>
                <a:gd name="T51" fmla="*/ 1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3"/>
                <a:gd name="T80" fmla="*/ 19 w 19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5" name="Freeform 47"/>
            <p:cNvSpPr>
              <a:spLocks/>
            </p:cNvSpPr>
            <p:nvPr/>
          </p:nvSpPr>
          <p:spPr bwMode="auto">
            <a:xfrm>
              <a:off x="3252" y="2243"/>
              <a:ext cx="9" cy="26"/>
            </a:xfrm>
            <a:custGeom>
              <a:avLst/>
              <a:gdLst>
                <a:gd name="T0" fmla="*/ 1 w 18"/>
                <a:gd name="T1" fmla="*/ 1 h 50"/>
                <a:gd name="T2" fmla="*/ 1 w 18"/>
                <a:gd name="T3" fmla="*/ 1 h 50"/>
                <a:gd name="T4" fmla="*/ 1 w 18"/>
                <a:gd name="T5" fmla="*/ 1 h 50"/>
                <a:gd name="T6" fmla="*/ 1 w 18"/>
                <a:gd name="T7" fmla="*/ 1 h 50"/>
                <a:gd name="T8" fmla="*/ 1 w 18"/>
                <a:gd name="T9" fmla="*/ 1 h 50"/>
                <a:gd name="T10" fmla="*/ 1 w 18"/>
                <a:gd name="T11" fmla="*/ 1 h 50"/>
                <a:gd name="T12" fmla="*/ 1 w 18"/>
                <a:gd name="T13" fmla="*/ 0 h 50"/>
                <a:gd name="T14" fmla="*/ 1 w 18"/>
                <a:gd name="T15" fmla="*/ 1 h 50"/>
                <a:gd name="T16" fmla="*/ 1 w 18"/>
                <a:gd name="T17" fmla="*/ 1 h 50"/>
                <a:gd name="T18" fmla="*/ 1 w 18"/>
                <a:gd name="T19" fmla="*/ 1 h 50"/>
                <a:gd name="T20" fmla="*/ 1 w 18"/>
                <a:gd name="T21" fmla="*/ 1 h 50"/>
                <a:gd name="T22" fmla="*/ 0 w 18"/>
                <a:gd name="T23" fmla="*/ 1 h 50"/>
                <a:gd name="T24" fmla="*/ 0 w 18"/>
                <a:gd name="T25" fmla="*/ 1 h 50"/>
                <a:gd name="T26" fmla="*/ 1 w 18"/>
                <a:gd name="T27" fmla="*/ 1 h 50"/>
                <a:gd name="T28" fmla="*/ 1 w 18"/>
                <a:gd name="T29" fmla="*/ 1 h 50"/>
                <a:gd name="T30" fmla="*/ 1 w 18"/>
                <a:gd name="T31" fmla="*/ 1 h 50"/>
                <a:gd name="T32" fmla="*/ 1 w 18"/>
                <a:gd name="T33" fmla="*/ 1 h 50"/>
                <a:gd name="T34" fmla="*/ 1 w 18"/>
                <a:gd name="T35" fmla="*/ 1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0"/>
                <a:gd name="T56" fmla="*/ 18 w 1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6" name="Freeform 48"/>
            <p:cNvSpPr>
              <a:spLocks/>
            </p:cNvSpPr>
            <p:nvPr/>
          </p:nvSpPr>
          <p:spPr bwMode="auto">
            <a:xfrm>
              <a:off x="3298" y="2277"/>
              <a:ext cx="8" cy="22"/>
            </a:xfrm>
            <a:custGeom>
              <a:avLst/>
              <a:gdLst>
                <a:gd name="T0" fmla="*/ 1 w 16"/>
                <a:gd name="T1" fmla="*/ 1 h 42"/>
                <a:gd name="T2" fmla="*/ 1 w 16"/>
                <a:gd name="T3" fmla="*/ 1 h 42"/>
                <a:gd name="T4" fmla="*/ 1 w 16"/>
                <a:gd name="T5" fmla="*/ 1 h 42"/>
                <a:gd name="T6" fmla="*/ 1 w 16"/>
                <a:gd name="T7" fmla="*/ 1 h 42"/>
                <a:gd name="T8" fmla="*/ 1 w 16"/>
                <a:gd name="T9" fmla="*/ 1 h 42"/>
                <a:gd name="T10" fmla="*/ 1 w 16"/>
                <a:gd name="T11" fmla="*/ 0 h 42"/>
                <a:gd name="T12" fmla="*/ 1 w 16"/>
                <a:gd name="T13" fmla="*/ 0 h 42"/>
                <a:gd name="T14" fmla="*/ 1 w 16"/>
                <a:gd name="T15" fmla="*/ 0 h 42"/>
                <a:gd name="T16" fmla="*/ 1 w 16"/>
                <a:gd name="T17" fmla="*/ 1 h 42"/>
                <a:gd name="T18" fmla="*/ 1 w 16"/>
                <a:gd name="T19" fmla="*/ 1 h 42"/>
                <a:gd name="T20" fmla="*/ 1 w 16"/>
                <a:gd name="T21" fmla="*/ 1 h 42"/>
                <a:gd name="T22" fmla="*/ 1 w 16"/>
                <a:gd name="T23" fmla="*/ 1 h 42"/>
                <a:gd name="T24" fmla="*/ 0 w 16"/>
                <a:gd name="T25" fmla="*/ 1 h 42"/>
                <a:gd name="T26" fmla="*/ 0 w 16"/>
                <a:gd name="T27" fmla="*/ 1 h 42"/>
                <a:gd name="T28" fmla="*/ 1 w 16"/>
                <a:gd name="T29" fmla="*/ 1 h 42"/>
                <a:gd name="T30" fmla="*/ 1 w 16"/>
                <a:gd name="T31" fmla="*/ 1 h 42"/>
                <a:gd name="T32" fmla="*/ 1 w 16"/>
                <a:gd name="T33" fmla="*/ 1 h 42"/>
                <a:gd name="T34" fmla="*/ 1 w 16"/>
                <a:gd name="T35" fmla="*/ 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7" name="Freeform 49"/>
            <p:cNvSpPr>
              <a:spLocks/>
            </p:cNvSpPr>
            <p:nvPr/>
          </p:nvSpPr>
          <p:spPr bwMode="auto">
            <a:xfrm>
              <a:off x="3276" y="2263"/>
              <a:ext cx="8" cy="26"/>
            </a:xfrm>
            <a:custGeom>
              <a:avLst/>
              <a:gdLst>
                <a:gd name="T0" fmla="*/ 0 w 16"/>
                <a:gd name="T1" fmla="*/ 1 h 52"/>
                <a:gd name="T2" fmla="*/ 1 w 16"/>
                <a:gd name="T3" fmla="*/ 1 h 52"/>
                <a:gd name="T4" fmla="*/ 1 w 16"/>
                <a:gd name="T5" fmla="*/ 1 h 52"/>
                <a:gd name="T6" fmla="*/ 1 w 16"/>
                <a:gd name="T7" fmla="*/ 1 h 52"/>
                <a:gd name="T8" fmla="*/ 1 w 16"/>
                <a:gd name="T9" fmla="*/ 1 h 52"/>
                <a:gd name="T10" fmla="*/ 1 w 16"/>
                <a:gd name="T11" fmla="*/ 1 h 52"/>
                <a:gd name="T12" fmla="*/ 1 w 16"/>
                <a:gd name="T13" fmla="*/ 0 h 52"/>
                <a:gd name="T14" fmla="*/ 1 w 16"/>
                <a:gd name="T15" fmla="*/ 1 h 52"/>
                <a:gd name="T16" fmla="*/ 1 w 16"/>
                <a:gd name="T17" fmla="*/ 1 h 52"/>
                <a:gd name="T18" fmla="*/ 1 w 16"/>
                <a:gd name="T19" fmla="*/ 1 h 52"/>
                <a:gd name="T20" fmla="*/ 1 w 16"/>
                <a:gd name="T21" fmla="*/ 1 h 52"/>
                <a:gd name="T22" fmla="*/ 1 w 16"/>
                <a:gd name="T23" fmla="*/ 1 h 52"/>
                <a:gd name="T24" fmla="*/ 0 w 16"/>
                <a:gd name="T25" fmla="*/ 1 h 52"/>
                <a:gd name="T26" fmla="*/ 0 w 16"/>
                <a:gd name="T27" fmla="*/ 1 h 52"/>
                <a:gd name="T28" fmla="*/ 0 w 16"/>
                <a:gd name="T29" fmla="*/ 1 h 52"/>
                <a:gd name="T30" fmla="*/ 0 w 16"/>
                <a:gd name="T31" fmla="*/ 1 h 52"/>
                <a:gd name="T32" fmla="*/ 0 w 16"/>
                <a:gd name="T33" fmla="*/ 1 h 52"/>
                <a:gd name="T34" fmla="*/ 0 w 16"/>
                <a:gd name="T35" fmla="*/ 1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2"/>
                <a:gd name="T56" fmla="*/ 16 w 1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8" name="Freeform 50"/>
            <p:cNvSpPr>
              <a:spLocks/>
            </p:cNvSpPr>
            <p:nvPr/>
          </p:nvSpPr>
          <p:spPr bwMode="auto">
            <a:xfrm>
              <a:off x="3333" y="2295"/>
              <a:ext cx="8" cy="21"/>
            </a:xfrm>
            <a:custGeom>
              <a:avLst/>
              <a:gdLst>
                <a:gd name="T0" fmla="*/ 1 w 16"/>
                <a:gd name="T1" fmla="*/ 1 h 42"/>
                <a:gd name="T2" fmla="*/ 1 w 16"/>
                <a:gd name="T3" fmla="*/ 1 h 42"/>
                <a:gd name="T4" fmla="*/ 1 w 16"/>
                <a:gd name="T5" fmla="*/ 1 h 42"/>
                <a:gd name="T6" fmla="*/ 1 w 16"/>
                <a:gd name="T7" fmla="*/ 1 h 42"/>
                <a:gd name="T8" fmla="*/ 1 w 16"/>
                <a:gd name="T9" fmla="*/ 1 h 42"/>
                <a:gd name="T10" fmla="*/ 1 w 16"/>
                <a:gd name="T11" fmla="*/ 0 h 42"/>
                <a:gd name="T12" fmla="*/ 1 w 16"/>
                <a:gd name="T13" fmla="*/ 0 h 42"/>
                <a:gd name="T14" fmla="*/ 1 w 16"/>
                <a:gd name="T15" fmla="*/ 0 h 42"/>
                <a:gd name="T16" fmla="*/ 1 w 16"/>
                <a:gd name="T17" fmla="*/ 1 h 42"/>
                <a:gd name="T18" fmla="*/ 1 w 16"/>
                <a:gd name="T19" fmla="*/ 1 h 42"/>
                <a:gd name="T20" fmla="*/ 1 w 16"/>
                <a:gd name="T21" fmla="*/ 1 h 42"/>
                <a:gd name="T22" fmla="*/ 1 w 16"/>
                <a:gd name="T23" fmla="*/ 1 h 42"/>
                <a:gd name="T24" fmla="*/ 0 w 16"/>
                <a:gd name="T25" fmla="*/ 1 h 42"/>
                <a:gd name="T26" fmla="*/ 0 w 16"/>
                <a:gd name="T27" fmla="*/ 1 h 42"/>
                <a:gd name="T28" fmla="*/ 1 w 16"/>
                <a:gd name="T29" fmla="*/ 1 h 42"/>
                <a:gd name="T30" fmla="*/ 1 w 16"/>
                <a:gd name="T31" fmla="*/ 1 h 42"/>
                <a:gd name="T32" fmla="*/ 1 w 16"/>
                <a:gd name="T33" fmla="*/ 1 h 42"/>
                <a:gd name="T34" fmla="*/ 1 w 16"/>
                <a:gd name="T35" fmla="*/ 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39" name="Freeform 51"/>
            <p:cNvSpPr>
              <a:spLocks/>
            </p:cNvSpPr>
            <p:nvPr/>
          </p:nvSpPr>
          <p:spPr bwMode="auto">
            <a:xfrm>
              <a:off x="3365" y="2299"/>
              <a:ext cx="12" cy="28"/>
            </a:xfrm>
            <a:custGeom>
              <a:avLst/>
              <a:gdLst>
                <a:gd name="T0" fmla="*/ 1 w 24"/>
                <a:gd name="T1" fmla="*/ 0 h 57"/>
                <a:gd name="T2" fmla="*/ 1 w 24"/>
                <a:gd name="T3" fmla="*/ 0 h 57"/>
                <a:gd name="T4" fmla="*/ 1 w 24"/>
                <a:gd name="T5" fmla="*/ 0 h 57"/>
                <a:gd name="T6" fmla="*/ 1 w 24"/>
                <a:gd name="T7" fmla="*/ 0 h 57"/>
                <a:gd name="T8" fmla="*/ 1 w 24"/>
                <a:gd name="T9" fmla="*/ 0 h 57"/>
                <a:gd name="T10" fmla="*/ 1 w 24"/>
                <a:gd name="T11" fmla="*/ 0 h 57"/>
                <a:gd name="T12" fmla="*/ 1 w 24"/>
                <a:gd name="T13" fmla="*/ 0 h 57"/>
                <a:gd name="T14" fmla="*/ 1 w 24"/>
                <a:gd name="T15" fmla="*/ 0 h 57"/>
                <a:gd name="T16" fmla="*/ 1 w 24"/>
                <a:gd name="T17" fmla="*/ 0 h 57"/>
                <a:gd name="T18" fmla="*/ 1 w 24"/>
                <a:gd name="T19" fmla="*/ 0 h 57"/>
                <a:gd name="T20" fmla="*/ 1 w 24"/>
                <a:gd name="T21" fmla="*/ 0 h 57"/>
                <a:gd name="T22" fmla="*/ 1 w 24"/>
                <a:gd name="T23" fmla="*/ 0 h 57"/>
                <a:gd name="T24" fmla="*/ 1 w 24"/>
                <a:gd name="T25" fmla="*/ 0 h 57"/>
                <a:gd name="T26" fmla="*/ 1 w 24"/>
                <a:gd name="T27" fmla="*/ 0 h 57"/>
                <a:gd name="T28" fmla="*/ 1 w 24"/>
                <a:gd name="T29" fmla="*/ 0 h 57"/>
                <a:gd name="T30" fmla="*/ 1 w 24"/>
                <a:gd name="T31" fmla="*/ 0 h 57"/>
                <a:gd name="T32" fmla="*/ 1 w 24"/>
                <a:gd name="T33" fmla="*/ 0 h 57"/>
                <a:gd name="T34" fmla="*/ 1 w 24"/>
                <a:gd name="T35" fmla="*/ 0 h 57"/>
                <a:gd name="T36" fmla="*/ 1 w 24"/>
                <a:gd name="T37" fmla="*/ 0 h 57"/>
                <a:gd name="T38" fmla="*/ 1 w 24"/>
                <a:gd name="T39" fmla="*/ 0 h 57"/>
                <a:gd name="T40" fmla="*/ 0 w 24"/>
                <a:gd name="T41" fmla="*/ 0 h 57"/>
                <a:gd name="T42" fmla="*/ 0 w 24"/>
                <a:gd name="T43" fmla="*/ 0 h 57"/>
                <a:gd name="T44" fmla="*/ 1 w 24"/>
                <a:gd name="T45" fmla="*/ 0 h 57"/>
                <a:gd name="T46" fmla="*/ 1 w 24"/>
                <a:gd name="T47" fmla="*/ 0 h 57"/>
                <a:gd name="T48" fmla="*/ 1 w 24"/>
                <a:gd name="T49" fmla="*/ 0 h 57"/>
                <a:gd name="T50" fmla="*/ 1 w 24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7"/>
                <a:gd name="T80" fmla="*/ 24 w 24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0" name="Freeform 52"/>
            <p:cNvSpPr>
              <a:spLocks/>
            </p:cNvSpPr>
            <p:nvPr/>
          </p:nvSpPr>
          <p:spPr bwMode="auto">
            <a:xfrm>
              <a:off x="3394" y="2302"/>
              <a:ext cx="15" cy="26"/>
            </a:xfrm>
            <a:custGeom>
              <a:avLst/>
              <a:gdLst>
                <a:gd name="T0" fmla="*/ 0 w 31"/>
                <a:gd name="T1" fmla="*/ 1 h 52"/>
                <a:gd name="T2" fmla="*/ 0 w 31"/>
                <a:gd name="T3" fmla="*/ 1 h 52"/>
                <a:gd name="T4" fmla="*/ 0 w 31"/>
                <a:gd name="T5" fmla="*/ 1 h 52"/>
                <a:gd name="T6" fmla="*/ 0 w 31"/>
                <a:gd name="T7" fmla="*/ 1 h 52"/>
                <a:gd name="T8" fmla="*/ 0 w 31"/>
                <a:gd name="T9" fmla="*/ 1 h 52"/>
                <a:gd name="T10" fmla="*/ 0 w 31"/>
                <a:gd name="T11" fmla="*/ 0 h 52"/>
                <a:gd name="T12" fmla="*/ 0 w 31"/>
                <a:gd name="T13" fmla="*/ 0 h 52"/>
                <a:gd name="T14" fmla="*/ 0 w 31"/>
                <a:gd name="T15" fmla="*/ 1 h 52"/>
                <a:gd name="T16" fmla="*/ 0 w 31"/>
                <a:gd name="T17" fmla="*/ 1 h 52"/>
                <a:gd name="T18" fmla="*/ 0 w 31"/>
                <a:gd name="T19" fmla="*/ 1 h 52"/>
                <a:gd name="T20" fmla="*/ 0 w 31"/>
                <a:gd name="T21" fmla="*/ 1 h 52"/>
                <a:gd name="T22" fmla="*/ 0 w 31"/>
                <a:gd name="T23" fmla="*/ 1 h 52"/>
                <a:gd name="T24" fmla="*/ 0 w 31"/>
                <a:gd name="T25" fmla="*/ 1 h 52"/>
                <a:gd name="T26" fmla="*/ 0 w 31"/>
                <a:gd name="T27" fmla="*/ 1 h 52"/>
                <a:gd name="T28" fmla="*/ 0 w 31"/>
                <a:gd name="T29" fmla="*/ 1 h 52"/>
                <a:gd name="T30" fmla="*/ 0 w 31"/>
                <a:gd name="T31" fmla="*/ 1 h 52"/>
                <a:gd name="T32" fmla="*/ 0 w 31"/>
                <a:gd name="T33" fmla="*/ 1 h 52"/>
                <a:gd name="T34" fmla="*/ 0 w 31"/>
                <a:gd name="T35" fmla="*/ 1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52"/>
                <a:gd name="T56" fmla="*/ 31 w 3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1" name="Freeform 53"/>
            <p:cNvSpPr>
              <a:spLocks/>
            </p:cNvSpPr>
            <p:nvPr/>
          </p:nvSpPr>
          <p:spPr bwMode="auto">
            <a:xfrm>
              <a:off x="3411" y="2304"/>
              <a:ext cx="14" cy="22"/>
            </a:xfrm>
            <a:custGeom>
              <a:avLst/>
              <a:gdLst>
                <a:gd name="T0" fmla="*/ 1 w 28"/>
                <a:gd name="T1" fmla="*/ 1 h 43"/>
                <a:gd name="T2" fmla="*/ 1 w 28"/>
                <a:gd name="T3" fmla="*/ 1 h 43"/>
                <a:gd name="T4" fmla="*/ 1 w 28"/>
                <a:gd name="T5" fmla="*/ 1 h 43"/>
                <a:gd name="T6" fmla="*/ 1 w 28"/>
                <a:gd name="T7" fmla="*/ 1 h 43"/>
                <a:gd name="T8" fmla="*/ 1 w 28"/>
                <a:gd name="T9" fmla="*/ 1 h 43"/>
                <a:gd name="T10" fmla="*/ 1 w 28"/>
                <a:gd name="T11" fmla="*/ 1 h 43"/>
                <a:gd name="T12" fmla="*/ 1 w 28"/>
                <a:gd name="T13" fmla="*/ 1 h 43"/>
                <a:gd name="T14" fmla="*/ 1 w 28"/>
                <a:gd name="T15" fmla="*/ 1 h 43"/>
                <a:gd name="T16" fmla="*/ 1 w 28"/>
                <a:gd name="T17" fmla="*/ 1 h 43"/>
                <a:gd name="T18" fmla="*/ 1 w 28"/>
                <a:gd name="T19" fmla="*/ 0 h 43"/>
                <a:gd name="T20" fmla="*/ 1 w 28"/>
                <a:gd name="T21" fmla="*/ 0 h 43"/>
                <a:gd name="T22" fmla="*/ 1 w 28"/>
                <a:gd name="T23" fmla="*/ 1 h 43"/>
                <a:gd name="T24" fmla="*/ 1 w 28"/>
                <a:gd name="T25" fmla="*/ 1 h 43"/>
                <a:gd name="T26" fmla="*/ 1 w 28"/>
                <a:gd name="T27" fmla="*/ 1 h 43"/>
                <a:gd name="T28" fmla="*/ 1 w 28"/>
                <a:gd name="T29" fmla="*/ 1 h 43"/>
                <a:gd name="T30" fmla="*/ 0 w 28"/>
                <a:gd name="T31" fmla="*/ 1 h 43"/>
                <a:gd name="T32" fmla="*/ 0 w 28"/>
                <a:gd name="T33" fmla="*/ 1 h 43"/>
                <a:gd name="T34" fmla="*/ 0 w 28"/>
                <a:gd name="T35" fmla="*/ 1 h 43"/>
                <a:gd name="T36" fmla="*/ 1 w 28"/>
                <a:gd name="T37" fmla="*/ 1 h 43"/>
                <a:gd name="T38" fmla="*/ 1 w 28"/>
                <a:gd name="T39" fmla="*/ 1 h 43"/>
                <a:gd name="T40" fmla="*/ 1 w 28"/>
                <a:gd name="T41" fmla="*/ 1 h 43"/>
                <a:gd name="T42" fmla="*/ 1 w 28"/>
                <a:gd name="T43" fmla="*/ 1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43"/>
                <a:gd name="T68" fmla="*/ 28 w 28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2" name="Freeform 54"/>
            <p:cNvSpPr>
              <a:spLocks/>
            </p:cNvSpPr>
            <p:nvPr/>
          </p:nvSpPr>
          <p:spPr bwMode="auto">
            <a:xfrm>
              <a:off x="3427" y="2306"/>
              <a:ext cx="16" cy="20"/>
            </a:xfrm>
            <a:custGeom>
              <a:avLst/>
              <a:gdLst>
                <a:gd name="T0" fmla="*/ 0 w 33"/>
                <a:gd name="T1" fmla="*/ 0 h 41"/>
                <a:gd name="T2" fmla="*/ 0 w 33"/>
                <a:gd name="T3" fmla="*/ 0 h 41"/>
                <a:gd name="T4" fmla="*/ 0 w 33"/>
                <a:gd name="T5" fmla="*/ 0 h 41"/>
                <a:gd name="T6" fmla="*/ 0 w 33"/>
                <a:gd name="T7" fmla="*/ 0 h 41"/>
                <a:gd name="T8" fmla="*/ 0 w 33"/>
                <a:gd name="T9" fmla="*/ 0 h 41"/>
                <a:gd name="T10" fmla="*/ 0 w 33"/>
                <a:gd name="T11" fmla="*/ 0 h 41"/>
                <a:gd name="T12" fmla="*/ 0 w 33"/>
                <a:gd name="T13" fmla="*/ 0 h 41"/>
                <a:gd name="T14" fmla="*/ 0 w 33"/>
                <a:gd name="T15" fmla="*/ 0 h 41"/>
                <a:gd name="T16" fmla="*/ 0 w 33"/>
                <a:gd name="T17" fmla="*/ 0 h 41"/>
                <a:gd name="T18" fmla="*/ 0 w 33"/>
                <a:gd name="T19" fmla="*/ 0 h 41"/>
                <a:gd name="T20" fmla="*/ 0 w 33"/>
                <a:gd name="T21" fmla="*/ 0 h 41"/>
                <a:gd name="T22" fmla="*/ 0 w 33"/>
                <a:gd name="T23" fmla="*/ 0 h 41"/>
                <a:gd name="T24" fmla="*/ 0 w 33"/>
                <a:gd name="T25" fmla="*/ 0 h 41"/>
                <a:gd name="T26" fmla="*/ 0 w 33"/>
                <a:gd name="T27" fmla="*/ 0 h 41"/>
                <a:gd name="T28" fmla="*/ 0 w 33"/>
                <a:gd name="T29" fmla="*/ 0 h 41"/>
                <a:gd name="T30" fmla="*/ 0 w 33"/>
                <a:gd name="T31" fmla="*/ 0 h 41"/>
                <a:gd name="T32" fmla="*/ 0 w 33"/>
                <a:gd name="T33" fmla="*/ 0 h 41"/>
                <a:gd name="T34" fmla="*/ 0 w 33"/>
                <a:gd name="T35" fmla="*/ 0 h 41"/>
                <a:gd name="T36" fmla="*/ 0 w 33"/>
                <a:gd name="T37" fmla="*/ 0 h 41"/>
                <a:gd name="T38" fmla="*/ 0 w 33"/>
                <a:gd name="T39" fmla="*/ 0 h 41"/>
                <a:gd name="T40" fmla="*/ 0 w 33"/>
                <a:gd name="T41" fmla="*/ 0 h 41"/>
                <a:gd name="T42" fmla="*/ 0 w 33"/>
                <a:gd name="T43" fmla="*/ 0 h 41"/>
                <a:gd name="T44" fmla="*/ 0 w 33"/>
                <a:gd name="T45" fmla="*/ 0 h 41"/>
                <a:gd name="T46" fmla="*/ 0 w 33"/>
                <a:gd name="T47" fmla="*/ 0 h 41"/>
                <a:gd name="T48" fmla="*/ 0 w 33"/>
                <a:gd name="T49" fmla="*/ 0 h 41"/>
                <a:gd name="T50" fmla="*/ 0 w 33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1"/>
                <a:gd name="T80" fmla="*/ 33 w 33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3" name="Freeform 55"/>
            <p:cNvSpPr>
              <a:spLocks/>
            </p:cNvSpPr>
            <p:nvPr/>
          </p:nvSpPr>
          <p:spPr bwMode="auto">
            <a:xfrm>
              <a:off x="3439" y="2304"/>
              <a:ext cx="18" cy="21"/>
            </a:xfrm>
            <a:custGeom>
              <a:avLst/>
              <a:gdLst>
                <a:gd name="T0" fmla="*/ 0 w 37"/>
                <a:gd name="T1" fmla="*/ 1 h 40"/>
                <a:gd name="T2" fmla="*/ 0 w 37"/>
                <a:gd name="T3" fmla="*/ 1 h 40"/>
                <a:gd name="T4" fmla="*/ 0 w 37"/>
                <a:gd name="T5" fmla="*/ 1 h 40"/>
                <a:gd name="T6" fmla="*/ 0 w 37"/>
                <a:gd name="T7" fmla="*/ 1 h 40"/>
                <a:gd name="T8" fmla="*/ 0 w 37"/>
                <a:gd name="T9" fmla="*/ 1 h 40"/>
                <a:gd name="T10" fmla="*/ 0 w 37"/>
                <a:gd name="T11" fmla="*/ 1 h 40"/>
                <a:gd name="T12" fmla="*/ 0 w 37"/>
                <a:gd name="T13" fmla="*/ 1 h 40"/>
                <a:gd name="T14" fmla="*/ 0 w 37"/>
                <a:gd name="T15" fmla="*/ 0 h 40"/>
                <a:gd name="T16" fmla="*/ 0 w 37"/>
                <a:gd name="T17" fmla="*/ 1 h 40"/>
                <a:gd name="T18" fmla="*/ 0 w 37"/>
                <a:gd name="T19" fmla="*/ 1 h 40"/>
                <a:gd name="T20" fmla="*/ 0 w 37"/>
                <a:gd name="T21" fmla="*/ 1 h 40"/>
                <a:gd name="T22" fmla="*/ 0 w 37"/>
                <a:gd name="T23" fmla="*/ 1 h 40"/>
                <a:gd name="T24" fmla="*/ 0 w 37"/>
                <a:gd name="T25" fmla="*/ 1 h 40"/>
                <a:gd name="T26" fmla="*/ 0 w 37"/>
                <a:gd name="T27" fmla="*/ 1 h 40"/>
                <a:gd name="T28" fmla="*/ 0 w 37"/>
                <a:gd name="T29" fmla="*/ 1 h 40"/>
                <a:gd name="T30" fmla="*/ 0 w 37"/>
                <a:gd name="T31" fmla="*/ 1 h 40"/>
                <a:gd name="T32" fmla="*/ 0 w 37"/>
                <a:gd name="T33" fmla="*/ 1 h 40"/>
                <a:gd name="T34" fmla="*/ 0 w 37"/>
                <a:gd name="T35" fmla="*/ 1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40"/>
                <a:gd name="T56" fmla="*/ 37 w 3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4" name="Freeform 56"/>
            <p:cNvSpPr>
              <a:spLocks/>
            </p:cNvSpPr>
            <p:nvPr/>
          </p:nvSpPr>
          <p:spPr bwMode="auto">
            <a:xfrm>
              <a:off x="3447" y="2303"/>
              <a:ext cx="23" cy="27"/>
            </a:xfrm>
            <a:custGeom>
              <a:avLst/>
              <a:gdLst>
                <a:gd name="T0" fmla="*/ 1 w 44"/>
                <a:gd name="T1" fmla="*/ 1 h 54"/>
                <a:gd name="T2" fmla="*/ 1 w 44"/>
                <a:gd name="T3" fmla="*/ 1 h 54"/>
                <a:gd name="T4" fmla="*/ 1 w 44"/>
                <a:gd name="T5" fmla="*/ 1 h 54"/>
                <a:gd name="T6" fmla="*/ 1 w 44"/>
                <a:gd name="T7" fmla="*/ 1 h 54"/>
                <a:gd name="T8" fmla="*/ 1 w 44"/>
                <a:gd name="T9" fmla="*/ 1 h 54"/>
                <a:gd name="T10" fmla="*/ 1 w 44"/>
                <a:gd name="T11" fmla="*/ 1 h 54"/>
                <a:gd name="T12" fmla="*/ 1 w 44"/>
                <a:gd name="T13" fmla="*/ 1 h 54"/>
                <a:gd name="T14" fmla="*/ 1 w 44"/>
                <a:gd name="T15" fmla="*/ 1 h 54"/>
                <a:gd name="T16" fmla="*/ 0 w 44"/>
                <a:gd name="T17" fmla="*/ 1 h 54"/>
                <a:gd name="T18" fmla="*/ 1 w 44"/>
                <a:gd name="T19" fmla="*/ 1 h 54"/>
                <a:gd name="T20" fmla="*/ 1 w 44"/>
                <a:gd name="T21" fmla="*/ 1 h 54"/>
                <a:gd name="T22" fmla="*/ 1 w 44"/>
                <a:gd name="T23" fmla="*/ 1 h 54"/>
                <a:gd name="T24" fmla="*/ 1 w 44"/>
                <a:gd name="T25" fmla="*/ 1 h 54"/>
                <a:gd name="T26" fmla="*/ 1 w 44"/>
                <a:gd name="T27" fmla="*/ 1 h 54"/>
                <a:gd name="T28" fmla="*/ 1 w 44"/>
                <a:gd name="T29" fmla="*/ 1 h 54"/>
                <a:gd name="T30" fmla="*/ 1 w 44"/>
                <a:gd name="T31" fmla="*/ 1 h 54"/>
                <a:gd name="T32" fmla="*/ 1 w 44"/>
                <a:gd name="T33" fmla="*/ 1 h 54"/>
                <a:gd name="T34" fmla="*/ 1 w 44"/>
                <a:gd name="T35" fmla="*/ 1 h 54"/>
                <a:gd name="T36" fmla="*/ 1 w 44"/>
                <a:gd name="T37" fmla="*/ 1 h 54"/>
                <a:gd name="T38" fmla="*/ 1 w 44"/>
                <a:gd name="T39" fmla="*/ 1 h 54"/>
                <a:gd name="T40" fmla="*/ 1 w 44"/>
                <a:gd name="T41" fmla="*/ 1 h 54"/>
                <a:gd name="T42" fmla="*/ 1 w 44"/>
                <a:gd name="T43" fmla="*/ 0 h 54"/>
                <a:gd name="T44" fmla="*/ 1 w 44"/>
                <a:gd name="T45" fmla="*/ 0 h 54"/>
                <a:gd name="T46" fmla="*/ 1 w 44"/>
                <a:gd name="T47" fmla="*/ 0 h 54"/>
                <a:gd name="T48" fmla="*/ 1 w 44"/>
                <a:gd name="T49" fmla="*/ 1 h 54"/>
                <a:gd name="T50" fmla="*/ 1 w 44"/>
                <a:gd name="T51" fmla="*/ 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7245" name="Freeform 57"/>
            <p:cNvSpPr>
              <a:spLocks/>
            </p:cNvSpPr>
            <p:nvPr/>
          </p:nvSpPr>
          <p:spPr bwMode="auto">
            <a:xfrm>
              <a:off x="3222" y="2202"/>
              <a:ext cx="9" cy="25"/>
            </a:xfrm>
            <a:custGeom>
              <a:avLst/>
              <a:gdLst>
                <a:gd name="T0" fmla="*/ 1 w 17"/>
                <a:gd name="T1" fmla="*/ 0 h 49"/>
                <a:gd name="T2" fmla="*/ 1 w 17"/>
                <a:gd name="T3" fmla="*/ 1 h 49"/>
                <a:gd name="T4" fmla="*/ 1 w 17"/>
                <a:gd name="T5" fmla="*/ 1 h 49"/>
                <a:gd name="T6" fmla="*/ 1 w 17"/>
                <a:gd name="T7" fmla="*/ 1 h 49"/>
                <a:gd name="T8" fmla="*/ 1 w 17"/>
                <a:gd name="T9" fmla="*/ 1 h 49"/>
                <a:gd name="T10" fmla="*/ 1 w 17"/>
                <a:gd name="T11" fmla="*/ 1 h 49"/>
                <a:gd name="T12" fmla="*/ 1 w 17"/>
                <a:gd name="T13" fmla="*/ 1 h 49"/>
                <a:gd name="T14" fmla="*/ 1 w 17"/>
                <a:gd name="T15" fmla="*/ 1 h 49"/>
                <a:gd name="T16" fmla="*/ 1 w 17"/>
                <a:gd name="T17" fmla="*/ 1 h 49"/>
                <a:gd name="T18" fmla="*/ 1 w 17"/>
                <a:gd name="T19" fmla="*/ 1 h 49"/>
                <a:gd name="T20" fmla="*/ 1 w 17"/>
                <a:gd name="T21" fmla="*/ 1 h 49"/>
                <a:gd name="T22" fmla="*/ 0 w 17"/>
                <a:gd name="T23" fmla="*/ 1 h 49"/>
                <a:gd name="T24" fmla="*/ 1 w 17"/>
                <a:gd name="T25" fmla="*/ 1 h 49"/>
                <a:gd name="T26" fmla="*/ 1 w 17"/>
                <a:gd name="T27" fmla="*/ 1 h 49"/>
                <a:gd name="T28" fmla="*/ 1 w 17"/>
                <a:gd name="T29" fmla="*/ 1 h 49"/>
                <a:gd name="T30" fmla="*/ 1 w 17"/>
                <a:gd name="T31" fmla="*/ 1 h 49"/>
                <a:gd name="T32" fmla="*/ 1 w 17"/>
                <a:gd name="T33" fmla="*/ 1 h 49"/>
                <a:gd name="T34" fmla="*/ 1 w 17"/>
                <a:gd name="T35" fmla="*/ 1 h 49"/>
                <a:gd name="T36" fmla="*/ 1 w 17"/>
                <a:gd name="T37" fmla="*/ 1 h 49"/>
                <a:gd name="T38" fmla="*/ 1 w 17"/>
                <a:gd name="T39" fmla="*/ 1 h 49"/>
                <a:gd name="T40" fmla="*/ 1 w 17"/>
                <a:gd name="T41" fmla="*/ 1 h 49"/>
                <a:gd name="T42" fmla="*/ 1 w 17"/>
                <a:gd name="T43" fmla="*/ 1 h 49"/>
                <a:gd name="T44" fmla="*/ 1 w 17"/>
                <a:gd name="T45" fmla="*/ 1 h 49"/>
                <a:gd name="T46" fmla="*/ 1 w 17"/>
                <a:gd name="T47" fmla="*/ 1 h 49"/>
                <a:gd name="T48" fmla="*/ 1 w 17"/>
                <a:gd name="T49" fmla="*/ 0 h 49"/>
                <a:gd name="T50" fmla="*/ 1 w 17"/>
                <a:gd name="T51" fmla="*/ 0 h 49"/>
                <a:gd name="T52" fmla="*/ 1 w 17"/>
                <a:gd name="T53" fmla="*/ 0 h 49"/>
                <a:gd name="T54" fmla="*/ 1 w 17"/>
                <a:gd name="T55" fmla="*/ 0 h 49"/>
                <a:gd name="T56" fmla="*/ 1 w 17"/>
                <a:gd name="T57" fmla="*/ 0 h 49"/>
                <a:gd name="T58" fmla="*/ 1 w 17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9"/>
                <a:gd name="T92" fmla="*/ 17 w 17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</p:grpSp>
      <p:grpSp>
        <p:nvGrpSpPr>
          <p:cNvPr id="4" name="Скругленный прямоугольник 8199"/>
          <p:cNvGrpSpPr>
            <a:grpSpLocks/>
          </p:cNvGrpSpPr>
          <p:nvPr/>
        </p:nvGrpSpPr>
        <p:grpSpPr bwMode="auto">
          <a:xfrm>
            <a:off x="1292225" y="738188"/>
            <a:ext cx="6724650" cy="809625"/>
            <a:chOff x="814" y="465"/>
            <a:chExt cx="4236" cy="510"/>
          </a:xfrm>
        </p:grpSpPr>
        <p:pic>
          <p:nvPicPr>
            <p:cNvPr id="7190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4" y="465"/>
              <a:ext cx="4236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Text Box 14"/>
            <p:cNvSpPr txBox="1">
              <a:spLocks noChangeArrowheads="1"/>
            </p:cNvSpPr>
            <p:nvPr/>
          </p:nvSpPr>
          <p:spPr bwMode="auto">
            <a:xfrm>
              <a:off x="849" y="500"/>
              <a:ext cx="417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000000"/>
                  </a:solidFill>
                  <a:latin typeface="Century Schoolbook" pitchFamily="18" charset="0"/>
                </a:rPr>
                <a:t>Бюджет</a:t>
              </a:r>
              <a:r>
                <a:rPr lang="ru-RU" sz="2400" b="1">
                  <a:solidFill>
                    <a:srgbClr val="000000"/>
                  </a:solidFill>
                  <a:latin typeface="Century Schoolbook" pitchFamily="18" charset="0"/>
                </a:rPr>
                <a:t> – это план доходов и расходов на определенный период</a:t>
              </a:r>
            </a:p>
          </p:txBody>
        </p:sp>
      </p:grpSp>
      <p:pic>
        <p:nvPicPr>
          <p:cNvPr id="7179" name="Скругленный прямоугольник 7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951038"/>
            <a:ext cx="3402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Прямоугольник 8203"/>
          <p:cNvSpPr>
            <a:spLocks noChangeArrowheads="1"/>
          </p:cNvSpPr>
          <p:nvPr/>
        </p:nvSpPr>
        <p:spPr bwMode="auto">
          <a:xfrm>
            <a:off x="303213" y="1619250"/>
            <a:ext cx="8516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" name="Выноска со стрелкой вниз 83"/>
          <p:cNvGrpSpPr>
            <a:grpSpLocks/>
          </p:cNvGrpSpPr>
          <p:nvPr/>
        </p:nvGrpSpPr>
        <p:grpSpPr bwMode="auto">
          <a:xfrm>
            <a:off x="5078413" y="3541713"/>
            <a:ext cx="3876675" cy="1268412"/>
            <a:chOff x="3199" y="2231"/>
            <a:chExt cx="2442" cy="799"/>
          </a:xfrm>
        </p:grpSpPr>
        <p:pic>
          <p:nvPicPr>
            <p:cNvPr id="7188" name="Picture 1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99" y="2231"/>
              <a:ext cx="244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9" name="Text Box 19"/>
            <p:cNvSpPr txBox="1">
              <a:spLocks noChangeArrowheads="1"/>
            </p:cNvSpPr>
            <p:nvPr/>
          </p:nvSpPr>
          <p:spPr bwMode="auto"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ПРОФИЦИТ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 &gt; Расходы</a:t>
              </a:r>
            </a:p>
          </p:txBody>
        </p:sp>
      </p:grpSp>
      <p:sp>
        <p:nvSpPr>
          <p:cNvPr id="7182" name="Блок-схема: объединение 20"/>
          <p:cNvSpPr>
            <a:spLocks noChangeArrowheads="1"/>
          </p:cNvSpPr>
          <p:nvPr/>
        </p:nvSpPr>
        <p:spPr bwMode="auto">
          <a:xfrm>
            <a:off x="334963" y="4641850"/>
            <a:ext cx="1624012" cy="1120775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Блок-схема: объединение 306"/>
          <p:cNvSpPr>
            <a:spLocks noChangeArrowheads="1"/>
          </p:cNvSpPr>
          <p:nvPr/>
        </p:nvSpPr>
        <p:spPr bwMode="auto">
          <a:xfrm>
            <a:off x="7164388" y="5056188"/>
            <a:ext cx="842962" cy="547687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Блок-схема: извлечение 63"/>
          <p:cNvSpPr>
            <a:spLocks noChangeArrowheads="1"/>
          </p:cNvSpPr>
          <p:nvPr/>
        </p:nvSpPr>
        <p:spPr bwMode="auto">
          <a:xfrm>
            <a:off x="2484438" y="5013325"/>
            <a:ext cx="757237" cy="573088"/>
          </a:xfrm>
          <a:prstGeom prst="flowChartExtract">
            <a:avLst/>
          </a:prstGeom>
          <a:solidFill>
            <a:srgbClr val="39B957"/>
          </a:solidFill>
          <a:ln w="25400">
            <a:solidFill>
              <a:srgbClr val="30924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7185" name="Прямоугольник 64"/>
          <p:cNvSpPr>
            <a:spLocks noChangeArrowheads="1"/>
          </p:cNvSpPr>
          <p:nvPr/>
        </p:nvSpPr>
        <p:spPr bwMode="auto">
          <a:xfrm>
            <a:off x="2422525" y="5340350"/>
            <a:ext cx="87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18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6050" y="4465638"/>
            <a:ext cx="14684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Прямоугольник 66"/>
          <p:cNvSpPr>
            <a:spLocks noChangeArrowheads="1"/>
          </p:cNvSpPr>
          <p:nvPr/>
        </p:nvSpPr>
        <p:spPr bwMode="auto">
          <a:xfrm>
            <a:off x="5270500" y="5283200"/>
            <a:ext cx="129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вал 1"/>
          <p:cNvGrpSpPr>
            <a:grpSpLocks/>
          </p:cNvGrpSpPr>
          <p:nvPr/>
        </p:nvGrpSpPr>
        <p:grpSpPr bwMode="auto"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4"/>
            <p:cNvSpPr txBox="1">
              <a:spLocks noChangeArrowheads="1"/>
            </p:cNvSpPr>
            <p:nvPr/>
          </p:nvSpPr>
          <p:spPr bwMode="auto">
            <a:xfrm>
              <a:off x="1419" y="730"/>
              <a:ext cx="2769" cy="3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100" b="1" i="1" dirty="0">
                  <a:solidFill>
                    <a:srgbClr val="002060"/>
                  </a:solidFill>
                  <a:cs typeface="Times New Roman" pitchFamily="18" charset="0"/>
                </a:rPr>
                <a:t>Утверждение бюджета очередного года</a:t>
              </a:r>
              <a:endParaRPr lang="ru-RU" sz="9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Овал 29"/>
          <p:cNvGrpSpPr>
            <a:grpSpLocks/>
          </p:cNvGrpSpPr>
          <p:nvPr/>
        </p:nvGrpSpPr>
        <p:grpSpPr bwMode="auto"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" y="1194"/>
              <a:ext cx="3936" cy="4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8"/>
            <p:cNvSpPr txBox="1">
              <a:spLocks noChangeArrowheads="1"/>
            </p:cNvSpPr>
            <p:nvPr/>
          </p:nvSpPr>
          <p:spPr bwMode="auto">
            <a:xfrm>
              <a:off x="1458" y="1207"/>
              <a:ext cx="2769" cy="4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cs typeface="Times New Roman" pitchFamily="18" charset="0"/>
                </a:rPr>
                <a:t>Исполнение бюджета в текущем году</a:t>
              </a:r>
              <a:endParaRPr lang="ru-RU" sz="20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Овал 30"/>
          <p:cNvGrpSpPr>
            <a:grpSpLocks/>
          </p:cNvGrpSpPr>
          <p:nvPr/>
        </p:nvGrpSpPr>
        <p:grpSpPr bwMode="auto">
          <a:xfrm>
            <a:off x="1322388" y="2840040"/>
            <a:ext cx="6248400" cy="750888"/>
            <a:chOff x="833" y="1789"/>
            <a:chExt cx="3936" cy="473"/>
          </a:xfrm>
        </p:grpSpPr>
        <p:pic>
          <p:nvPicPr>
            <p:cNvPr id="8213" name="Pictur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>
              <a:off x="1395" y="1842"/>
              <a:ext cx="2769" cy="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i="1" dirty="0">
                  <a:solidFill>
                    <a:srgbClr val="002060"/>
                  </a:solidFill>
                  <a:cs typeface="Times New Roman" pitchFamily="18" charset="0"/>
                </a:rPr>
                <a:t>Формирование отчета об исполнении бюджета предыдущего года</a:t>
              </a:r>
              <a:endParaRPr lang="ru-RU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Овал 31"/>
          <p:cNvGrpSpPr>
            <a:grpSpLocks/>
          </p:cNvGrpSpPr>
          <p:nvPr/>
        </p:nvGrpSpPr>
        <p:grpSpPr bwMode="auto"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14"/>
            <p:cNvSpPr txBox="1">
              <a:spLocks noChangeArrowheads="1"/>
            </p:cNvSpPr>
            <p:nvPr/>
          </p:nvSpPr>
          <p:spPr bwMode="auto">
            <a:xfrm>
              <a:off x="1433" y="3063"/>
              <a:ext cx="2742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cs typeface="Times New Roman" pitchFamily="18" charset="0"/>
                </a:rPr>
                <a:t>Составление проекта бюджета очередного года</a:t>
              </a:r>
              <a:endParaRPr lang="ru-RU" sz="20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Овал 32"/>
          <p:cNvGrpSpPr>
            <a:grpSpLocks/>
          </p:cNvGrpSpPr>
          <p:nvPr/>
        </p:nvGrpSpPr>
        <p:grpSpPr bwMode="auto">
          <a:xfrm>
            <a:off x="1322388" y="3773488"/>
            <a:ext cx="6248400" cy="951656"/>
            <a:chOff x="833" y="2377"/>
            <a:chExt cx="3936" cy="472"/>
          </a:xfrm>
        </p:grpSpPr>
        <p:pic>
          <p:nvPicPr>
            <p:cNvPr id="8209" name="Picture 1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3" y="2377"/>
              <a:ext cx="3936" cy="4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1419" y="2420"/>
              <a:ext cx="2769" cy="3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i="1" dirty="0">
                  <a:solidFill>
                    <a:srgbClr val="002060"/>
                  </a:solidFill>
                  <a:cs typeface="Times New Roman" pitchFamily="18" charset="0"/>
                </a:rPr>
                <a:t>Утверждение отчета об исполнении бюджета предыдущего года</a:t>
              </a:r>
              <a:endParaRPr lang="ru-RU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Овал 33"/>
          <p:cNvGrpSpPr>
            <a:grpSpLocks/>
          </p:cNvGrpSpPr>
          <p:nvPr/>
        </p:nvGrpSpPr>
        <p:grpSpPr bwMode="auto"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2" y="3640"/>
              <a:ext cx="3897" cy="4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1452" y="3718"/>
              <a:ext cx="2742" cy="3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cs typeface="Times New Roman" pitchFamily="18" charset="0"/>
                </a:rPr>
                <a:t>Рассмотрение проекта бюджета очередного года</a:t>
              </a:r>
              <a:endParaRPr lang="ru-RU" sz="2000" b="1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Стрелка вниз 11"/>
          <p:cNvSpPr>
            <a:spLocks noChangeArrowheads="1"/>
          </p:cNvSpPr>
          <p:nvPr/>
        </p:nvSpPr>
        <p:spPr bwMode="auto"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Стрелка вниз 35"/>
          <p:cNvSpPr>
            <a:spLocks noChangeArrowheads="1"/>
          </p:cNvSpPr>
          <p:nvPr/>
        </p:nvSpPr>
        <p:spPr bwMode="auto"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Стрелка вниз 36"/>
          <p:cNvSpPr>
            <a:spLocks noChangeArrowheads="1"/>
          </p:cNvSpPr>
          <p:nvPr/>
        </p:nvSpPr>
        <p:spPr bwMode="auto"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Стрелка вниз 37"/>
          <p:cNvSpPr>
            <a:spLocks noChangeArrowheads="1"/>
          </p:cNvSpPr>
          <p:nvPr/>
        </p:nvSpPr>
        <p:spPr bwMode="auto"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4" name="Стрелка вниз 39"/>
          <p:cNvSpPr>
            <a:spLocks noChangeArrowheads="1"/>
          </p:cNvSpPr>
          <p:nvPr/>
        </p:nvSpPr>
        <p:spPr bwMode="auto"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5" name="Выгнутая влево стрелка 22"/>
          <p:cNvSpPr>
            <a:spLocks noChangeArrowheads="1"/>
          </p:cNvSpPr>
          <p:nvPr/>
        </p:nvSpPr>
        <p:spPr bwMode="auto">
          <a:xfrm rot="10800000">
            <a:off x="7323138" y="1101725"/>
            <a:ext cx="1439862" cy="5229225"/>
          </a:xfrm>
          <a:prstGeom prst="curvedRightArrow">
            <a:avLst>
              <a:gd name="adj1" fmla="val 29138"/>
              <a:gd name="adj2" fmla="val 55267"/>
              <a:gd name="adj3" fmla="val 25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06" name="Заголовок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0"/>
            <a:ext cx="78025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i="1" u="sng" dirty="0" smtClean="0">
                <a:solidFill>
                  <a:srgbClr val="7030A0"/>
                </a:solidFill>
              </a:rPr>
              <a:t>Доходы бюджета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</a:t>
            </a:r>
            <a:r>
              <a:rPr lang="ru-RU" sz="1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2736850" cy="5256212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 от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уплаты налогов,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>
              <a:buClrTx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>
              <a:buClrTx/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>
              <a:buClrTx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 </a:t>
            </a:r>
          </a:p>
          <a:p>
            <a:pPr>
              <a:buClrTx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иущество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физических лиц </a:t>
            </a:r>
          </a:p>
          <a:p>
            <a:pPr>
              <a:buClrTx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Земельный налог.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87675" y="1341438"/>
            <a:ext cx="2952750" cy="52562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других платежей и сборов,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Бюджетным Кодексом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законодательством РФ, а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штрафов за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законодательства, например:</a:t>
            </a:r>
          </a:p>
          <a:p>
            <a:pPr marL="274320" indent="-274320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участки; </a:t>
            </a:r>
          </a:p>
          <a:p>
            <a:pPr marL="274320" indent="-274320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имущества; </a:t>
            </a:r>
          </a:p>
          <a:p>
            <a:pPr marL="274320" indent="-274320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имущества; </a:t>
            </a:r>
          </a:p>
          <a:p>
            <a:pPr marL="274320" indent="-274320">
              <a:spcBef>
                <a:spcPts val="600"/>
              </a:spcBef>
              <a:buSzPct val="7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продажи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земельных участков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11863" y="1341438"/>
            <a:ext cx="2663825" cy="52562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(межбюджетные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неналоговых доходов):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Дотации; 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Субсидии; 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Субвенции; 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1030288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28738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35888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7" cy="8731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1557338"/>
            <a:ext cx="1439863" cy="71913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7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Доходы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7" cy="6477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7" cy="5857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13 029,2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13 029,2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Основные характеристики бюджета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49263" algn="ctr"/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Парамоновского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 сельского</a:t>
            </a:r>
            <a:endParaRPr lang="ru-RU" sz="24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49263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поселения Морозовского района на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2023-2025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года.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7" cy="71913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7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10 898,9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10 209,0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2" cy="6492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10 898,9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10 209,0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05840"/>
          <a:ext cx="7561088" cy="566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476"/>
                <a:gridCol w="1236922"/>
                <a:gridCol w="1041619"/>
                <a:gridCol w="1116071"/>
              </a:tblGrid>
              <a:tr h="299720">
                <a:tc>
                  <a:txBody>
                    <a:bodyPr/>
                    <a:lstStyle/>
                    <a:p>
                      <a:r>
                        <a:rPr kumimoji="0" lang="ru-RU" sz="155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5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13029,2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10898,9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10209,0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kumimoji="0" lang="ru-RU" sz="15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доходы, всего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3344,2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3412,4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3454,4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504,7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549,3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566,7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590,2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613,8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638,4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230,2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230,2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230,2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253,2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253,2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253,2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 с физических</a:t>
                      </a:r>
                      <a:r>
                        <a:rPr lang="ru-RU" sz="15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1765,9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1765,9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1765,9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kumimoji="0" lang="ru-RU" sz="15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 доходы,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sz="15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5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9677,6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7484,8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6752,8</a:t>
                      </a:r>
                      <a:endParaRPr lang="ru-RU" sz="15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9559,8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7361,8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6625,6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r>
                        <a:rPr kumimoji="0" lang="ru-RU" sz="15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бюджетам бюджетной системы РФ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53" name="Rectangle 1"/>
          <p:cNvSpPr>
            <a:spLocks noChangeArrowheads="1"/>
          </p:cNvSpPr>
          <p:nvPr/>
        </p:nvSpPr>
        <p:spPr bwMode="auto">
          <a:xfrm>
            <a:off x="827088" y="199609"/>
            <a:ext cx="7632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840288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 поступлений доходов местного бюджета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840288" algn="ctr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на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7" descr="Общегос-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5540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 err="1">
                <a:latin typeface="Times New Roman" pitchFamily="18" charset="0"/>
              </a:rPr>
              <a:t>Общегосударст-венные</a:t>
            </a:r>
            <a:r>
              <a:rPr lang="ru-RU" altLang="ru-RU" sz="1000" b="1" dirty="0">
                <a:latin typeface="Times New Roman" pitchFamily="18" charset="0"/>
              </a:rPr>
              <a:t> вопросы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7080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33"/>
          <p:cNvSpPr txBox="1">
            <a:spLocks noChangeArrowheads="1"/>
          </p:cNvSpPr>
          <p:nvPr/>
        </p:nvSpPr>
        <p:spPr bwMode="auto">
          <a:xfrm>
            <a:off x="2881313" y="1773238"/>
            <a:ext cx="1077912" cy="5778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>
            <a:spLocks noChangeShapeType="1"/>
          </p:cNvSpPr>
          <p:nvPr/>
        </p:nvSpPr>
        <p:spPr bwMode="auto">
          <a:xfrm>
            <a:off x="3708400" y="1484313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8100" cy="4159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Культура</a:t>
            </a:r>
            <a:r>
              <a:rPr lang="ru-RU" altLang="ru-RU" sz="900" b="1" dirty="0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>
            <a:spLocks noChangeShapeType="1"/>
          </p:cNvSpPr>
          <p:nvPr/>
        </p:nvSpPr>
        <p:spPr bwMode="auto">
          <a:xfrm>
            <a:off x="5292725" y="148431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403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107504" y="3861048"/>
            <a:ext cx="8459229" cy="52322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Например, в составе раздела «Жилищно-коммунальное хозяйство»,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в том числе, выделяются: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коммунальное хозяйство;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 smtClean="0"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+mn-cs"/>
              </a:rPr>
              <a:t>    </a:t>
            </a:r>
          </a:p>
        </p:txBody>
      </p:sp>
      <p:pic>
        <p:nvPicPr>
          <p:cNvPr id="12319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0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40005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оборона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196752"/>
            <a:ext cx="1976437" cy="1274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7" cy="1274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780928"/>
            <a:ext cx="1976437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5112692" cy="1151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Муниципальные программы </a:t>
            </a:r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b="1">
                <a:solidFill>
                  <a:srgbClr val="002060"/>
                </a:solidFill>
              </a:rPr>
              <a:t>Парамоновского  сельского поселения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1444</TotalTime>
  <Words>996</Words>
  <Application>Microsoft Office PowerPoint</Application>
  <PresentationFormat>Экран (4:3)</PresentationFormat>
  <Paragraphs>282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БЮДЖЕТ ДЛЯ ГРАЖДАН</vt:lpstr>
      <vt:lpstr>Слайд 2</vt:lpstr>
      <vt:lpstr>Слайд 3</vt:lpstr>
      <vt:lpstr>Слайд 4</vt:lpstr>
      <vt:lpstr>Доходы бюджета  Доходы бюджета – поступающие в бюджет денежные средства, за исключением средств, являющихся источниками финансирования дефицита бюджета.</vt:lpstr>
      <vt:lpstr>Слайд 6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Слайд 14</vt:lpstr>
      <vt:lpstr>физическая культура и спорт 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146</cp:revision>
  <dcterms:created xsi:type="dcterms:W3CDTF">2017-02-01T06:59:52Z</dcterms:created>
  <dcterms:modified xsi:type="dcterms:W3CDTF">2023-01-27T12:41:54Z</dcterms:modified>
</cp:coreProperties>
</file>